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61" r:id="rId5"/>
    <p:sldId id="276" r:id="rId6"/>
    <p:sldId id="262" r:id="rId7"/>
    <p:sldId id="263" r:id="rId8"/>
    <p:sldId id="264" r:id="rId9"/>
    <p:sldId id="265" r:id="rId10"/>
    <p:sldId id="268" r:id="rId11"/>
    <p:sldId id="269" r:id="rId12"/>
    <p:sldId id="274" r:id="rId13"/>
    <p:sldId id="270" r:id="rId14"/>
    <p:sldId id="275" r:id="rId15"/>
    <p:sldId id="271" r:id="rId16"/>
    <p:sldId id="273" r:id="rId17"/>
    <p:sldId id="272" r:id="rId18"/>
    <p:sldId id="259" r:id="rId19"/>
    <p:sldId id="278" r:id="rId20"/>
    <p:sldId id="266" r:id="rId21"/>
    <p:sldId id="267" r:id="rId22"/>
    <p:sldId id="279" r:id="rId2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00"/>
    <a:srgbClr val="FF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3842" autoAdjust="0"/>
  </p:normalViewPr>
  <p:slideViewPr>
    <p:cSldViewPr>
      <p:cViewPr>
        <p:scale>
          <a:sx n="58" d="100"/>
          <a:sy n="58" d="100"/>
        </p:scale>
        <p:origin x="-1716" y="-4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3C2CCD-CF8B-4CFC-A71C-C081881728CB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933B74F4-E76D-4D0A-A5A7-D242B94A4294}">
      <dgm:prSet phldrT="[Tekst]"/>
      <dgm:spPr>
        <a:scene3d>
          <a:camera prst="orthographicFront"/>
          <a:lightRig rig="threePt" dir="t"/>
        </a:scene3d>
        <a:sp3d extrusionH="6350" contourW="12700">
          <a:bevelT w="12700"/>
        </a:sp3d>
      </dgm:spPr>
      <dgm:t>
        <a:bodyPr/>
        <a:lstStyle/>
        <a:p>
          <a:r>
            <a:rPr lang="de-DE" b="1" dirty="0" err="1" smtClean="0"/>
            <a:t>Öff</a:t>
          </a:r>
          <a:r>
            <a:rPr lang="pl-PL" b="1" dirty="0" smtClean="0"/>
            <a:t>en</a:t>
          </a:r>
          <a:r>
            <a:rPr lang="de-DE" b="1" dirty="0" smtClean="0"/>
            <a:t>t</a:t>
          </a:r>
          <a:r>
            <a:rPr lang="pl-PL" b="1" dirty="0" err="1" smtClean="0"/>
            <a:t>lichkeitsarbeit</a:t>
          </a:r>
          <a:endParaRPr lang="pl-PL" b="1" dirty="0"/>
        </a:p>
      </dgm:t>
    </dgm:pt>
    <dgm:pt modelId="{A622DE21-F1D1-4A2E-A3B0-0FCFDCE20BD8}" type="parTrans" cxnId="{01008DC4-1E4A-4CFE-B968-5E61825BEBD7}">
      <dgm:prSet/>
      <dgm:spPr/>
      <dgm:t>
        <a:bodyPr/>
        <a:lstStyle/>
        <a:p>
          <a:endParaRPr lang="pl-PL"/>
        </a:p>
      </dgm:t>
    </dgm:pt>
    <dgm:pt modelId="{8B0A5C7A-8FC3-4EB4-B8E1-8D0A450C5398}" type="sibTrans" cxnId="{01008DC4-1E4A-4CFE-B968-5E61825BEBD7}">
      <dgm:prSet/>
      <dgm:spPr/>
      <dgm:t>
        <a:bodyPr/>
        <a:lstStyle/>
        <a:p>
          <a:endParaRPr lang="pl-PL"/>
        </a:p>
      </dgm:t>
    </dgm:pt>
    <dgm:pt modelId="{CF454C87-720D-412E-A4D8-B2527309D70A}">
      <dgm:prSet phldrT="[Tekst]"/>
      <dgm:spPr>
        <a:scene3d>
          <a:camera prst="orthographicFront"/>
          <a:lightRig rig="threePt" dir="t"/>
        </a:scene3d>
        <a:sp3d extrusionH="6350" contourW="12700">
          <a:bevelT w="12700"/>
        </a:sp3d>
      </dgm:spPr>
      <dgm:t>
        <a:bodyPr/>
        <a:lstStyle/>
        <a:p>
          <a:r>
            <a:rPr lang="de-DE" b="1" dirty="0" smtClean="0"/>
            <a:t>TV</a:t>
          </a:r>
          <a:endParaRPr lang="pl-PL" b="1" dirty="0"/>
        </a:p>
      </dgm:t>
    </dgm:pt>
    <dgm:pt modelId="{FF52FFA0-31E4-48D1-AB68-BD5620BE38D5}" type="parTrans" cxnId="{CB0328DA-BA7C-4CE8-80D4-524A7D678C8F}">
      <dgm:prSet/>
      <dgm:spPr/>
      <dgm:t>
        <a:bodyPr/>
        <a:lstStyle/>
        <a:p>
          <a:endParaRPr lang="pl-PL"/>
        </a:p>
      </dgm:t>
    </dgm:pt>
    <dgm:pt modelId="{E7545B96-3C72-4408-AC00-DC451603D398}" type="sibTrans" cxnId="{CB0328DA-BA7C-4CE8-80D4-524A7D678C8F}">
      <dgm:prSet/>
      <dgm:spPr>
        <a:scene3d>
          <a:camera prst="orthographicFront"/>
          <a:lightRig rig="threePt" dir="t"/>
        </a:scene3d>
        <a:sp3d extrusionH="6350" contourW="12700">
          <a:bevelT w="12700"/>
        </a:sp3d>
      </dgm:spPr>
      <dgm:t>
        <a:bodyPr/>
        <a:lstStyle/>
        <a:p>
          <a:endParaRPr lang="pl-PL"/>
        </a:p>
      </dgm:t>
    </dgm:pt>
    <dgm:pt modelId="{5CFFF491-2B28-4398-A7FC-47716A66CD88}">
      <dgm:prSet phldrT="[Tekst]"/>
      <dgm:spPr>
        <a:scene3d>
          <a:camera prst="orthographicFront"/>
          <a:lightRig rig="threePt" dir="t"/>
        </a:scene3d>
        <a:sp3d extrusionH="6350" contourW="12700">
          <a:bevelT w="12700"/>
        </a:sp3d>
      </dgm:spPr>
      <dgm:t>
        <a:bodyPr/>
        <a:lstStyle/>
        <a:p>
          <a:r>
            <a:rPr lang="de-DE" b="1" dirty="0" smtClean="0"/>
            <a:t>Soziale Netzwerke</a:t>
          </a:r>
          <a:endParaRPr lang="pl-PL" b="1" dirty="0"/>
        </a:p>
      </dgm:t>
    </dgm:pt>
    <dgm:pt modelId="{29B0EE49-39C6-43C0-906B-926CB2ECAECA}" type="parTrans" cxnId="{538FB406-95F1-4E89-A1AE-07C24599074C}">
      <dgm:prSet/>
      <dgm:spPr/>
      <dgm:t>
        <a:bodyPr/>
        <a:lstStyle/>
        <a:p>
          <a:endParaRPr lang="pl-PL"/>
        </a:p>
      </dgm:t>
    </dgm:pt>
    <dgm:pt modelId="{BBBAB431-7E34-4E6C-806C-2259D22060FB}" type="sibTrans" cxnId="{538FB406-95F1-4E89-A1AE-07C24599074C}">
      <dgm:prSet/>
      <dgm:spPr>
        <a:scene3d>
          <a:camera prst="orthographicFront"/>
          <a:lightRig rig="threePt" dir="t"/>
        </a:scene3d>
        <a:sp3d extrusionH="6350" contourW="12700">
          <a:bevelT w="12700"/>
        </a:sp3d>
      </dgm:spPr>
      <dgm:t>
        <a:bodyPr/>
        <a:lstStyle/>
        <a:p>
          <a:endParaRPr lang="pl-PL"/>
        </a:p>
      </dgm:t>
    </dgm:pt>
    <dgm:pt modelId="{6788818F-6A72-4C41-9250-41C98AB076B9}">
      <dgm:prSet phldrT="[Tekst]"/>
      <dgm:spPr>
        <a:scene3d>
          <a:camera prst="orthographicFront"/>
          <a:lightRig rig="threePt" dir="t"/>
        </a:scene3d>
        <a:sp3d extrusionH="6350" contourW="12700">
          <a:bevelT w="12700"/>
        </a:sp3d>
      </dgm:spPr>
      <dgm:t>
        <a:bodyPr/>
        <a:lstStyle/>
        <a:p>
          <a:r>
            <a:rPr lang="de-DE" b="1" dirty="0" smtClean="0"/>
            <a:t>Presse</a:t>
          </a:r>
          <a:endParaRPr lang="pl-PL" b="1" dirty="0"/>
        </a:p>
      </dgm:t>
    </dgm:pt>
    <dgm:pt modelId="{661DC98A-F2E7-4501-898C-227D7F86E551}" type="parTrans" cxnId="{29424661-AAC2-472E-BC10-434D8ECEB68F}">
      <dgm:prSet/>
      <dgm:spPr/>
      <dgm:t>
        <a:bodyPr/>
        <a:lstStyle/>
        <a:p>
          <a:endParaRPr lang="pl-PL"/>
        </a:p>
      </dgm:t>
    </dgm:pt>
    <dgm:pt modelId="{D41F582E-8ACF-44C7-AC40-6858F5DDDEFE}" type="sibTrans" cxnId="{29424661-AAC2-472E-BC10-434D8ECEB68F}">
      <dgm:prSet/>
      <dgm:spPr>
        <a:scene3d>
          <a:camera prst="orthographicFront"/>
          <a:lightRig rig="threePt" dir="t"/>
        </a:scene3d>
        <a:sp3d extrusionH="6350" contourW="12700">
          <a:bevelT w="12700"/>
        </a:sp3d>
      </dgm:spPr>
      <dgm:t>
        <a:bodyPr/>
        <a:lstStyle/>
        <a:p>
          <a:endParaRPr lang="pl-PL"/>
        </a:p>
      </dgm:t>
    </dgm:pt>
    <dgm:pt modelId="{1548F45B-8F6A-447E-8F79-B4B9487299FC}">
      <dgm:prSet phldrT="[Tekst]"/>
      <dgm:spPr>
        <a:scene3d>
          <a:camera prst="orthographicFront"/>
          <a:lightRig rig="threePt" dir="t"/>
        </a:scene3d>
        <a:sp3d extrusionH="6350" contourW="12700">
          <a:bevelT w="12700"/>
        </a:sp3d>
      </dgm:spPr>
      <dgm:t>
        <a:bodyPr/>
        <a:lstStyle/>
        <a:p>
          <a:r>
            <a:rPr lang="de-DE" b="1" dirty="0" smtClean="0"/>
            <a:t>Radio</a:t>
          </a:r>
          <a:endParaRPr lang="pl-PL" b="1" dirty="0"/>
        </a:p>
      </dgm:t>
    </dgm:pt>
    <dgm:pt modelId="{E945E03D-BA0E-4D12-8715-953A4A3CA9F9}" type="parTrans" cxnId="{DEA1E5CA-1BA6-4F4B-94BE-BA54FB53D72D}">
      <dgm:prSet/>
      <dgm:spPr/>
      <dgm:t>
        <a:bodyPr/>
        <a:lstStyle/>
        <a:p>
          <a:endParaRPr lang="pl-PL"/>
        </a:p>
      </dgm:t>
    </dgm:pt>
    <dgm:pt modelId="{83BF56E0-2E35-4C0D-85A8-040BF55B4998}" type="sibTrans" cxnId="{DEA1E5CA-1BA6-4F4B-94BE-BA54FB53D72D}">
      <dgm:prSet/>
      <dgm:spPr>
        <a:scene3d>
          <a:camera prst="orthographicFront"/>
          <a:lightRig rig="threePt" dir="t"/>
        </a:scene3d>
        <a:sp3d extrusionH="6350" contourW="12700">
          <a:bevelT w="12700"/>
        </a:sp3d>
      </dgm:spPr>
      <dgm:t>
        <a:bodyPr/>
        <a:lstStyle/>
        <a:p>
          <a:endParaRPr lang="pl-PL"/>
        </a:p>
      </dgm:t>
    </dgm:pt>
    <dgm:pt modelId="{CF45D164-E78C-4B74-B8B1-D0EC84A339B0}">
      <dgm:prSet phldrT="[Tekst]"/>
      <dgm:spPr>
        <a:scene3d>
          <a:camera prst="orthographicFront"/>
          <a:lightRig rig="threePt" dir="t"/>
        </a:scene3d>
        <a:sp3d extrusionH="6350" contourW="12700">
          <a:bevelT w="12700"/>
        </a:sp3d>
      </dgm:spPr>
      <dgm:t>
        <a:bodyPr/>
        <a:lstStyle/>
        <a:p>
          <a:r>
            <a:rPr lang="de-DE" b="1" dirty="0" smtClean="0"/>
            <a:t>Broschüren, Flyer, Plakate</a:t>
          </a:r>
          <a:endParaRPr lang="pl-PL" b="1" dirty="0"/>
        </a:p>
      </dgm:t>
    </dgm:pt>
    <dgm:pt modelId="{AD460C33-8AEB-4340-AC82-3EF1C6DA1946}" type="parTrans" cxnId="{0A5302DF-6463-4B30-858F-5715813F004F}">
      <dgm:prSet/>
      <dgm:spPr/>
      <dgm:t>
        <a:bodyPr/>
        <a:lstStyle/>
        <a:p>
          <a:endParaRPr lang="pl-PL"/>
        </a:p>
      </dgm:t>
    </dgm:pt>
    <dgm:pt modelId="{60223BA9-4F09-44A5-972F-461D160516B3}" type="sibTrans" cxnId="{0A5302DF-6463-4B30-858F-5715813F004F}">
      <dgm:prSet/>
      <dgm:spPr>
        <a:scene3d>
          <a:camera prst="orthographicFront"/>
          <a:lightRig rig="threePt" dir="t"/>
        </a:scene3d>
        <a:sp3d extrusionH="6350" contourW="12700">
          <a:bevelT w="12700"/>
        </a:sp3d>
      </dgm:spPr>
      <dgm:t>
        <a:bodyPr/>
        <a:lstStyle/>
        <a:p>
          <a:endParaRPr lang="pl-PL"/>
        </a:p>
      </dgm:t>
    </dgm:pt>
    <dgm:pt modelId="{9F832C62-2C58-42F0-B17B-FC9DF76310E1}">
      <dgm:prSet phldrT="[Tekst]"/>
      <dgm:spPr>
        <a:scene3d>
          <a:camera prst="orthographicFront"/>
          <a:lightRig rig="threePt" dir="t"/>
        </a:scene3d>
        <a:sp3d extrusionH="6350" contourW="12700">
          <a:bevelT w="12700"/>
        </a:sp3d>
      </dgm:spPr>
      <dgm:t>
        <a:bodyPr/>
        <a:lstStyle/>
        <a:p>
          <a:r>
            <a:rPr lang="de-DE" b="1" dirty="0" smtClean="0"/>
            <a:t>Events</a:t>
          </a:r>
        </a:p>
        <a:p>
          <a:endParaRPr lang="pl-PL" dirty="0"/>
        </a:p>
      </dgm:t>
    </dgm:pt>
    <dgm:pt modelId="{1FFD253E-27A7-4D64-8458-041DD2557EDA}" type="parTrans" cxnId="{A71AFFFF-3BC2-4B2C-96EB-AD7B918DB6E5}">
      <dgm:prSet/>
      <dgm:spPr/>
      <dgm:t>
        <a:bodyPr/>
        <a:lstStyle/>
        <a:p>
          <a:endParaRPr lang="pl-PL"/>
        </a:p>
      </dgm:t>
    </dgm:pt>
    <dgm:pt modelId="{8F3D222E-31C8-42EB-B776-7A7DBA8B951A}" type="sibTrans" cxnId="{A71AFFFF-3BC2-4B2C-96EB-AD7B918DB6E5}">
      <dgm:prSet/>
      <dgm:spPr>
        <a:scene3d>
          <a:camera prst="orthographicFront"/>
          <a:lightRig rig="threePt" dir="t"/>
        </a:scene3d>
        <a:sp3d extrusionH="6350" contourW="12700">
          <a:bevelT w="12700"/>
        </a:sp3d>
      </dgm:spPr>
      <dgm:t>
        <a:bodyPr/>
        <a:lstStyle/>
        <a:p>
          <a:endParaRPr lang="pl-PL"/>
        </a:p>
      </dgm:t>
    </dgm:pt>
    <dgm:pt modelId="{E83F75FC-E4D4-4FEE-87F9-EFCC473CEBBC}" type="pres">
      <dgm:prSet presAssocID="{043C2CCD-CF8B-4CFC-A71C-C081881728C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EBF2B2EB-0E27-4EE0-908B-DEFF05F680DF}" type="pres">
      <dgm:prSet presAssocID="{933B74F4-E76D-4D0A-A5A7-D242B94A4294}" presName="centerShape" presStyleLbl="node0" presStyleIdx="0" presStyleCnt="1" custScaleX="114767" custScaleY="126848"/>
      <dgm:spPr/>
      <dgm:t>
        <a:bodyPr/>
        <a:lstStyle/>
        <a:p>
          <a:endParaRPr lang="pl-PL"/>
        </a:p>
      </dgm:t>
    </dgm:pt>
    <dgm:pt modelId="{7478AF6E-CE45-4764-8962-4EE5FA67ABDD}" type="pres">
      <dgm:prSet presAssocID="{CF454C87-720D-412E-A4D8-B2527309D70A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4F1CE55-D988-4A62-A68E-129ED9A3DBCF}" type="pres">
      <dgm:prSet presAssocID="{CF454C87-720D-412E-A4D8-B2527309D70A}" presName="dummy" presStyleCnt="0"/>
      <dgm:spPr>
        <a:scene3d>
          <a:camera prst="orthographicFront"/>
          <a:lightRig rig="threePt" dir="t"/>
        </a:scene3d>
        <a:sp3d extrusionH="6350" contourW="12700">
          <a:bevelT w="12700"/>
        </a:sp3d>
      </dgm:spPr>
    </dgm:pt>
    <dgm:pt modelId="{7FFE6DFD-35B3-465B-B12F-BD30E1EE803A}" type="pres">
      <dgm:prSet presAssocID="{E7545B96-3C72-4408-AC00-DC451603D398}" presName="sibTrans" presStyleLbl="sibTrans2D1" presStyleIdx="0" presStyleCnt="6"/>
      <dgm:spPr/>
      <dgm:t>
        <a:bodyPr/>
        <a:lstStyle/>
        <a:p>
          <a:endParaRPr lang="pl-PL"/>
        </a:p>
      </dgm:t>
    </dgm:pt>
    <dgm:pt modelId="{D0C4864E-E706-4EF2-A8BD-BB7111D6E2AE}" type="pres">
      <dgm:prSet presAssocID="{5CFFF491-2B28-4398-A7FC-47716A66CD88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131A814-2D9B-4BC5-9D25-88245ED47970}" type="pres">
      <dgm:prSet presAssocID="{5CFFF491-2B28-4398-A7FC-47716A66CD88}" presName="dummy" presStyleCnt="0"/>
      <dgm:spPr>
        <a:scene3d>
          <a:camera prst="orthographicFront"/>
          <a:lightRig rig="threePt" dir="t"/>
        </a:scene3d>
        <a:sp3d extrusionH="6350" contourW="12700">
          <a:bevelT w="12700"/>
        </a:sp3d>
      </dgm:spPr>
    </dgm:pt>
    <dgm:pt modelId="{EC7ACD13-C255-4838-8E56-664CF389DDFC}" type="pres">
      <dgm:prSet presAssocID="{BBBAB431-7E34-4E6C-806C-2259D22060FB}" presName="sibTrans" presStyleLbl="sibTrans2D1" presStyleIdx="1" presStyleCnt="6"/>
      <dgm:spPr/>
      <dgm:t>
        <a:bodyPr/>
        <a:lstStyle/>
        <a:p>
          <a:endParaRPr lang="pl-PL"/>
        </a:p>
      </dgm:t>
    </dgm:pt>
    <dgm:pt modelId="{C67C37AA-A0DA-41ED-B28F-649C82CF1428}" type="pres">
      <dgm:prSet presAssocID="{6788818F-6A72-4C41-9250-41C98AB076B9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3AA30C6-DD0F-4B8F-9246-6750FEA0CB66}" type="pres">
      <dgm:prSet presAssocID="{6788818F-6A72-4C41-9250-41C98AB076B9}" presName="dummy" presStyleCnt="0"/>
      <dgm:spPr>
        <a:scene3d>
          <a:camera prst="orthographicFront"/>
          <a:lightRig rig="threePt" dir="t"/>
        </a:scene3d>
        <a:sp3d extrusionH="6350" contourW="12700">
          <a:bevelT w="12700"/>
        </a:sp3d>
      </dgm:spPr>
    </dgm:pt>
    <dgm:pt modelId="{2EDCB8B0-7F29-483F-AAA5-629BA5D41981}" type="pres">
      <dgm:prSet presAssocID="{D41F582E-8ACF-44C7-AC40-6858F5DDDEFE}" presName="sibTrans" presStyleLbl="sibTrans2D1" presStyleIdx="2" presStyleCnt="6"/>
      <dgm:spPr/>
      <dgm:t>
        <a:bodyPr/>
        <a:lstStyle/>
        <a:p>
          <a:endParaRPr lang="pl-PL"/>
        </a:p>
      </dgm:t>
    </dgm:pt>
    <dgm:pt modelId="{62097C24-CB38-4652-8656-586E5D639474}" type="pres">
      <dgm:prSet presAssocID="{CF45D164-E78C-4B74-B8B1-D0EC84A339B0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C1A25AE-B856-4E2D-8C55-9BDBBD94EE82}" type="pres">
      <dgm:prSet presAssocID="{CF45D164-E78C-4B74-B8B1-D0EC84A339B0}" presName="dummy" presStyleCnt="0"/>
      <dgm:spPr>
        <a:scene3d>
          <a:camera prst="orthographicFront"/>
          <a:lightRig rig="threePt" dir="t"/>
        </a:scene3d>
        <a:sp3d extrusionH="6350" contourW="12700">
          <a:bevelT w="12700"/>
        </a:sp3d>
      </dgm:spPr>
    </dgm:pt>
    <dgm:pt modelId="{BCB66636-22C2-40A1-84EC-D33271E8EB22}" type="pres">
      <dgm:prSet presAssocID="{60223BA9-4F09-44A5-972F-461D160516B3}" presName="sibTrans" presStyleLbl="sibTrans2D1" presStyleIdx="3" presStyleCnt="6"/>
      <dgm:spPr/>
      <dgm:t>
        <a:bodyPr/>
        <a:lstStyle/>
        <a:p>
          <a:endParaRPr lang="pl-PL"/>
        </a:p>
      </dgm:t>
    </dgm:pt>
    <dgm:pt modelId="{A11FF410-ED34-410F-A33E-411DBF4FA412}" type="pres">
      <dgm:prSet presAssocID="{1548F45B-8F6A-447E-8F79-B4B9487299FC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208DE3C-DB4C-40B9-80AF-DEA918350BA6}" type="pres">
      <dgm:prSet presAssocID="{1548F45B-8F6A-447E-8F79-B4B9487299FC}" presName="dummy" presStyleCnt="0"/>
      <dgm:spPr>
        <a:scene3d>
          <a:camera prst="orthographicFront"/>
          <a:lightRig rig="threePt" dir="t"/>
        </a:scene3d>
        <a:sp3d extrusionH="6350" contourW="12700">
          <a:bevelT w="12700"/>
        </a:sp3d>
      </dgm:spPr>
    </dgm:pt>
    <dgm:pt modelId="{38DEEC0C-7E20-46FC-A792-578D8EAEBFBD}" type="pres">
      <dgm:prSet presAssocID="{83BF56E0-2E35-4C0D-85A8-040BF55B4998}" presName="sibTrans" presStyleLbl="sibTrans2D1" presStyleIdx="4" presStyleCnt="6"/>
      <dgm:spPr/>
      <dgm:t>
        <a:bodyPr/>
        <a:lstStyle/>
        <a:p>
          <a:endParaRPr lang="pl-PL"/>
        </a:p>
      </dgm:t>
    </dgm:pt>
    <dgm:pt modelId="{240E90C9-BDB4-4C33-BDB4-91CD5DAD9858}" type="pres">
      <dgm:prSet presAssocID="{9F832C62-2C58-42F0-B17B-FC9DF76310E1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209F729-70D8-48EC-8F35-E0CF358041F6}" type="pres">
      <dgm:prSet presAssocID="{9F832C62-2C58-42F0-B17B-FC9DF76310E1}" presName="dummy" presStyleCnt="0"/>
      <dgm:spPr>
        <a:scene3d>
          <a:camera prst="orthographicFront"/>
          <a:lightRig rig="threePt" dir="t"/>
        </a:scene3d>
        <a:sp3d extrusionH="6350" contourW="12700">
          <a:bevelT w="12700"/>
        </a:sp3d>
      </dgm:spPr>
    </dgm:pt>
    <dgm:pt modelId="{A433CE31-5080-4E76-A422-17902F2AEB7B}" type="pres">
      <dgm:prSet presAssocID="{8F3D222E-31C8-42EB-B776-7A7DBA8B951A}" presName="sibTrans" presStyleLbl="sibTrans2D1" presStyleIdx="5" presStyleCnt="6"/>
      <dgm:spPr/>
      <dgm:t>
        <a:bodyPr/>
        <a:lstStyle/>
        <a:p>
          <a:endParaRPr lang="pl-PL"/>
        </a:p>
      </dgm:t>
    </dgm:pt>
  </dgm:ptLst>
  <dgm:cxnLst>
    <dgm:cxn modelId="{CB0328DA-BA7C-4CE8-80D4-524A7D678C8F}" srcId="{933B74F4-E76D-4D0A-A5A7-D242B94A4294}" destId="{CF454C87-720D-412E-A4D8-B2527309D70A}" srcOrd="0" destOrd="0" parTransId="{FF52FFA0-31E4-48D1-AB68-BD5620BE38D5}" sibTransId="{E7545B96-3C72-4408-AC00-DC451603D398}"/>
    <dgm:cxn modelId="{79BD2FB1-D986-408C-8180-575D5152382C}" type="presOf" srcId="{8F3D222E-31C8-42EB-B776-7A7DBA8B951A}" destId="{A433CE31-5080-4E76-A422-17902F2AEB7B}" srcOrd="0" destOrd="0" presId="urn:microsoft.com/office/officeart/2005/8/layout/radial6"/>
    <dgm:cxn modelId="{A71AFFFF-3BC2-4B2C-96EB-AD7B918DB6E5}" srcId="{933B74F4-E76D-4D0A-A5A7-D242B94A4294}" destId="{9F832C62-2C58-42F0-B17B-FC9DF76310E1}" srcOrd="5" destOrd="0" parTransId="{1FFD253E-27A7-4D64-8458-041DD2557EDA}" sibTransId="{8F3D222E-31C8-42EB-B776-7A7DBA8B951A}"/>
    <dgm:cxn modelId="{0A5302DF-6463-4B30-858F-5715813F004F}" srcId="{933B74F4-E76D-4D0A-A5A7-D242B94A4294}" destId="{CF45D164-E78C-4B74-B8B1-D0EC84A339B0}" srcOrd="3" destOrd="0" parTransId="{AD460C33-8AEB-4340-AC82-3EF1C6DA1946}" sibTransId="{60223BA9-4F09-44A5-972F-461D160516B3}"/>
    <dgm:cxn modelId="{29424661-AAC2-472E-BC10-434D8ECEB68F}" srcId="{933B74F4-E76D-4D0A-A5A7-D242B94A4294}" destId="{6788818F-6A72-4C41-9250-41C98AB076B9}" srcOrd="2" destOrd="0" parTransId="{661DC98A-F2E7-4501-898C-227D7F86E551}" sibTransId="{D41F582E-8ACF-44C7-AC40-6858F5DDDEFE}"/>
    <dgm:cxn modelId="{599236C1-A4C2-4E9C-BFC2-CB36A284AECE}" type="presOf" srcId="{1548F45B-8F6A-447E-8F79-B4B9487299FC}" destId="{A11FF410-ED34-410F-A33E-411DBF4FA412}" srcOrd="0" destOrd="0" presId="urn:microsoft.com/office/officeart/2005/8/layout/radial6"/>
    <dgm:cxn modelId="{F272CA13-42F8-426F-927B-A6142DE2A87E}" type="presOf" srcId="{E7545B96-3C72-4408-AC00-DC451603D398}" destId="{7FFE6DFD-35B3-465B-B12F-BD30E1EE803A}" srcOrd="0" destOrd="0" presId="urn:microsoft.com/office/officeart/2005/8/layout/radial6"/>
    <dgm:cxn modelId="{DEA1E5CA-1BA6-4F4B-94BE-BA54FB53D72D}" srcId="{933B74F4-E76D-4D0A-A5A7-D242B94A4294}" destId="{1548F45B-8F6A-447E-8F79-B4B9487299FC}" srcOrd="4" destOrd="0" parTransId="{E945E03D-BA0E-4D12-8715-953A4A3CA9F9}" sibTransId="{83BF56E0-2E35-4C0D-85A8-040BF55B4998}"/>
    <dgm:cxn modelId="{6A5BCF13-E534-4BEB-B4A8-185416C133D6}" type="presOf" srcId="{5CFFF491-2B28-4398-A7FC-47716A66CD88}" destId="{D0C4864E-E706-4EF2-A8BD-BB7111D6E2AE}" srcOrd="0" destOrd="0" presId="urn:microsoft.com/office/officeart/2005/8/layout/radial6"/>
    <dgm:cxn modelId="{1A84AA8F-4FE6-45D1-88C4-B6D4D9595B89}" type="presOf" srcId="{043C2CCD-CF8B-4CFC-A71C-C081881728CB}" destId="{E83F75FC-E4D4-4FEE-87F9-EFCC473CEBBC}" srcOrd="0" destOrd="0" presId="urn:microsoft.com/office/officeart/2005/8/layout/radial6"/>
    <dgm:cxn modelId="{854DB156-DBE3-4234-AFFC-198D4EE19B63}" type="presOf" srcId="{83BF56E0-2E35-4C0D-85A8-040BF55B4998}" destId="{38DEEC0C-7E20-46FC-A792-578D8EAEBFBD}" srcOrd="0" destOrd="0" presId="urn:microsoft.com/office/officeart/2005/8/layout/radial6"/>
    <dgm:cxn modelId="{A50A3A42-F954-48BC-A580-9F8D54FFABAD}" type="presOf" srcId="{9F832C62-2C58-42F0-B17B-FC9DF76310E1}" destId="{240E90C9-BDB4-4C33-BDB4-91CD5DAD9858}" srcOrd="0" destOrd="0" presId="urn:microsoft.com/office/officeart/2005/8/layout/radial6"/>
    <dgm:cxn modelId="{01008DC4-1E4A-4CFE-B968-5E61825BEBD7}" srcId="{043C2CCD-CF8B-4CFC-A71C-C081881728CB}" destId="{933B74F4-E76D-4D0A-A5A7-D242B94A4294}" srcOrd="0" destOrd="0" parTransId="{A622DE21-F1D1-4A2E-A3B0-0FCFDCE20BD8}" sibTransId="{8B0A5C7A-8FC3-4EB4-B8E1-8D0A450C5398}"/>
    <dgm:cxn modelId="{62051E59-4804-4389-9C0C-B36D597FB444}" type="presOf" srcId="{60223BA9-4F09-44A5-972F-461D160516B3}" destId="{BCB66636-22C2-40A1-84EC-D33271E8EB22}" srcOrd="0" destOrd="0" presId="urn:microsoft.com/office/officeart/2005/8/layout/radial6"/>
    <dgm:cxn modelId="{52D9FD7F-0152-424C-81AF-9096F4009A68}" type="presOf" srcId="{BBBAB431-7E34-4E6C-806C-2259D22060FB}" destId="{EC7ACD13-C255-4838-8E56-664CF389DDFC}" srcOrd="0" destOrd="0" presId="urn:microsoft.com/office/officeart/2005/8/layout/radial6"/>
    <dgm:cxn modelId="{BC3A4AB0-B165-4D96-891B-E907B82D296B}" type="presOf" srcId="{CF454C87-720D-412E-A4D8-B2527309D70A}" destId="{7478AF6E-CE45-4764-8962-4EE5FA67ABDD}" srcOrd="0" destOrd="0" presId="urn:microsoft.com/office/officeart/2005/8/layout/radial6"/>
    <dgm:cxn modelId="{42AB9D42-29AC-42F5-AE50-A53357538D23}" type="presOf" srcId="{6788818F-6A72-4C41-9250-41C98AB076B9}" destId="{C67C37AA-A0DA-41ED-B28F-649C82CF1428}" srcOrd="0" destOrd="0" presId="urn:microsoft.com/office/officeart/2005/8/layout/radial6"/>
    <dgm:cxn modelId="{538FB406-95F1-4E89-A1AE-07C24599074C}" srcId="{933B74F4-E76D-4D0A-A5A7-D242B94A4294}" destId="{5CFFF491-2B28-4398-A7FC-47716A66CD88}" srcOrd="1" destOrd="0" parTransId="{29B0EE49-39C6-43C0-906B-926CB2ECAECA}" sibTransId="{BBBAB431-7E34-4E6C-806C-2259D22060FB}"/>
    <dgm:cxn modelId="{1E75D08C-D04A-42C5-8E60-5DBB9A8AE767}" type="presOf" srcId="{933B74F4-E76D-4D0A-A5A7-D242B94A4294}" destId="{EBF2B2EB-0E27-4EE0-908B-DEFF05F680DF}" srcOrd="0" destOrd="0" presId="urn:microsoft.com/office/officeart/2005/8/layout/radial6"/>
    <dgm:cxn modelId="{B689691F-69F9-4E36-94A1-79C428C4A139}" type="presOf" srcId="{D41F582E-8ACF-44C7-AC40-6858F5DDDEFE}" destId="{2EDCB8B0-7F29-483F-AAA5-629BA5D41981}" srcOrd="0" destOrd="0" presId="urn:microsoft.com/office/officeart/2005/8/layout/radial6"/>
    <dgm:cxn modelId="{01C745E1-A584-40BB-B36F-38EB6CEE7DA5}" type="presOf" srcId="{CF45D164-E78C-4B74-B8B1-D0EC84A339B0}" destId="{62097C24-CB38-4652-8656-586E5D639474}" srcOrd="0" destOrd="0" presId="urn:microsoft.com/office/officeart/2005/8/layout/radial6"/>
    <dgm:cxn modelId="{70EF0D65-BAE1-4668-9FD6-FC6DF218E305}" type="presParOf" srcId="{E83F75FC-E4D4-4FEE-87F9-EFCC473CEBBC}" destId="{EBF2B2EB-0E27-4EE0-908B-DEFF05F680DF}" srcOrd="0" destOrd="0" presId="urn:microsoft.com/office/officeart/2005/8/layout/radial6"/>
    <dgm:cxn modelId="{809C77CB-AA4C-4A8B-8164-C06AF6535EA4}" type="presParOf" srcId="{E83F75FC-E4D4-4FEE-87F9-EFCC473CEBBC}" destId="{7478AF6E-CE45-4764-8962-4EE5FA67ABDD}" srcOrd="1" destOrd="0" presId="urn:microsoft.com/office/officeart/2005/8/layout/radial6"/>
    <dgm:cxn modelId="{C0B38D9D-160F-465B-A291-4AE2AC1B9C4C}" type="presParOf" srcId="{E83F75FC-E4D4-4FEE-87F9-EFCC473CEBBC}" destId="{24F1CE55-D988-4A62-A68E-129ED9A3DBCF}" srcOrd="2" destOrd="0" presId="urn:microsoft.com/office/officeart/2005/8/layout/radial6"/>
    <dgm:cxn modelId="{A339A8BF-D043-4C89-B601-9E1112E9E2F7}" type="presParOf" srcId="{E83F75FC-E4D4-4FEE-87F9-EFCC473CEBBC}" destId="{7FFE6DFD-35B3-465B-B12F-BD30E1EE803A}" srcOrd="3" destOrd="0" presId="urn:microsoft.com/office/officeart/2005/8/layout/radial6"/>
    <dgm:cxn modelId="{CCA2CFAA-288E-4498-B843-ED52E9E9FF5F}" type="presParOf" srcId="{E83F75FC-E4D4-4FEE-87F9-EFCC473CEBBC}" destId="{D0C4864E-E706-4EF2-A8BD-BB7111D6E2AE}" srcOrd="4" destOrd="0" presId="urn:microsoft.com/office/officeart/2005/8/layout/radial6"/>
    <dgm:cxn modelId="{9BE5BD80-5E87-4C9B-89DA-5E1AC4D355ED}" type="presParOf" srcId="{E83F75FC-E4D4-4FEE-87F9-EFCC473CEBBC}" destId="{B131A814-2D9B-4BC5-9D25-88245ED47970}" srcOrd="5" destOrd="0" presId="urn:microsoft.com/office/officeart/2005/8/layout/radial6"/>
    <dgm:cxn modelId="{D44AA945-090D-407E-B02F-D20E5244B2C2}" type="presParOf" srcId="{E83F75FC-E4D4-4FEE-87F9-EFCC473CEBBC}" destId="{EC7ACD13-C255-4838-8E56-664CF389DDFC}" srcOrd="6" destOrd="0" presId="urn:microsoft.com/office/officeart/2005/8/layout/radial6"/>
    <dgm:cxn modelId="{2A497E71-0B97-4E04-B9D5-2C5FEC26EDAE}" type="presParOf" srcId="{E83F75FC-E4D4-4FEE-87F9-EFCC473CEBBC}" destId="{C67C37AA-A0DA-41ED-B28F-649C82CF1428}" srcOrd="7" destOrd="0" presId="urn:microsoft.com/office/officeart/2005/8/layout/radial6"/>
    <dgm:cxn modelId="{5B206FDD-DC0B-4001-8430-B90E1BFC11A4}" type="presParOf" srcId="{E83F75FC-E4D4-4FEE-87F9-EFCC473CEBBC}" destId="{63AA30C6-DD0F-4B8F-9246-6750FEA0CB66}" srcOrd="8" destOrd="0" presId="urn:microsoft.com/office/officeart/2005/8/layout/radial6"/>
    <dgm:cxn modelId="{E88727C2-0060-416D-8126-24CD08E489AF}" type="presParOf" srcId="{E83F75FC-E4D4-4FEE-87F9-EFCC473CEBBC}" destId="{2EDCB8B0-7F29-483F-AAA5-629BA5D41981}" srcOrd="9" destOrd="0" presId="urn:microsoft.com/office/officeart/2005/8/layout/radial6"/>
    <dgm:cxn modelId="{7FD0950F-35DF-4DF1-A827-611DC57C3882}" type="presParOf" srcId="{E83F75FC-E4D4-4FEE-87F9-EFCC473CEBBC}" destId="{62097C24-CB38-4652-8656-586E5D639474}" srcOrd="10" destOrd="0" presId="urn:microsoft.com/office/officeart/2005/8/layout/radial6"/>
    <dgm:cxn modelId="{26E5D6B8-8F8F-4A68-8A8E-6DFEAEF846F1}" type="presParOf" srcId="{E83F75FC-E4D4-4FEE-87F9-EFCC473CEBBC}" destId="{6C1A25AE-B856-4E2D-8C55-9BDBBD94EE82}" srcOrd="11" destOrd="0" presId="urn:microsoft.com/office/officeart/2005/8/layout/radial6"/>
    <dgm:cxn modelId="{3450E35C-7C4D-4027-8B70-F2EC5DF5E73F}" type="presParOf" srcId="{E83F75FC-E4D4-4FEE-87F9-EFCC473CEBBC}" destId="{BCB66636-22C2-40A1-84EC-D33271E8EB22}" srcOrd="12" destOrd="0" presId="urn:microsoft.com/office/officeart/2005/8/layout/radial6"/>
    <dgm:cxn modelId="{34D59DBD-EB77-4379-BDA9-C731CA46126D}" type="presParOf" srcId="{E83F75FC-E4D4-4FEE-87F9-EFCC473CEBBC}" destId="{A11FF410-ED34-410F-A33E-411DBF4FA412}" srcOrd="13" destOrd="0" presId="urn:microsoft.com/office/officeart/2005/8/layout/radial6"/>
    <dgm:cxn modelId="{A03B881D-40B6-4744-B292-403B17BB9C7B}" type="presParOf" srcId="{E83F75FC-E4D4-4FEE-87F9-EFCC473CEBBC}" destId="{B208DE3C-DB4C-40B9-80AF-DEA918350BA6}" srcOrd="14" destOrd="0" presId="urn:microsoft.com/office/officeart/2005/8/layout/radial6"/>
    <dgm:cxn modelId="{1B82BA76-DA02-43C3-9DE1-15F4C7E6E430}" type="presParOf" srcId="{E83F75FC-E4D4-4FEE-87F9-EFCC473CEBBC}" destId="{38DEEC0C-7E20-46FC-A792-578D8EAEBFBD}" srcOrd="15" destOrd="0" presId="urn:microsoft.com/office/officeart/2005/8/layout/radial6"/>
    <dgm:cxn modelId="{76DCEF75-1AD8-4371-93ED-D15577A38568}" type="presParOf" srcId="{E83F75FC-E4D4-4FEE-87F9-EFCC473CEBBC}" destId="{240E90C9-BDB4-4C33-BDB4-91CD5DAD9858}" srcOrd="16" destOrd="0" presId="urn:microsoft.com/office/officeart/2005/8/layout/radial6"/>
    <dgm:cxn modelId="{8007E7E6-154D-46C2-BC2F-07BF557C960E}" type="presParOf" srcId="{E83F75FC-E4D4-4FEE-87F9-EFCC473CEBBC}" destId="{4209F729-70D8-48EC-8F35-E0CF358041F6}" srcOrd="17" destOrd="0" presId="urn:microsoft.com/office/officeart/2005/8/layout/radial6"/>
    <dgm:cxn modelId="{49EEF30E-8E00-4399-B8C0-2502DC562FC5}" type="presParOf" srcId="{E83F75FC-E4D4-4FEE-87F9-EFCC473CEBBC}" destId="{A433CE31-5080-4E76-A422-17902F2AEB7B}" srcOrd="18" destOrd="0" presId="urn:microsoft.com/office/officeart/2005/8/layout/radial6"/>
  </dgm:cxnLst>
  <dgm:bg>
    <a:gradFill flip="none" rotWithShape="1">
      <a:gsLst>
        <a:gs pos="0">
          <a:schemeClr val="accent1">
            <a:tint val="66000"/>
            <a:satMod val="160000"/>
          </a:schemeClr>
        </a:gs>
        <a:gs pos="50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13500000" scaled="1"/>
      <a:tileRect/>
    </a:gra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433CE31-5080-4E76-A422-17902F2AEB7B}">
      <dsp:nvSpPr>
        <dsp:cNvPr id="0" name=""/>
        <dsp:cNvSpPr/>
      </dsp:nvSpPr>
      <dsp:spPr>
        <a:xfrm>
          <a:off x="1919071" y="776071"/>
          <a:ext cx="5305856" cy="5305856"/>
        </a:xfrm>
        <a:prstGeom prst="blockArc">
          <a:avLst>
            <a:gd name="adj1" fmla="val 12600000"/>
            <a:gd name="adj2" fmla="val 16200000"/>
            <a:gd name="adj3" fmla="val 453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 extrusionH="6350" contourW="12700">
          <a:bevelT w="127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DEEC0C-7E20-46FC-A792-578D8EAEBFBD}">
      <dsp:nvSpPr>
        <dsp:cNvPr id="0" name=""/>
        <dsp:cNvSpPr/>
      </dsp:nvSpPr>
      <dsp:spPr>
        <a:xfrm>
          <a:off x="1919071" y="776071"/>
          <a:ext cx="5305856" cy="5305856"/>
        </a:xfrm>
        <a:prstGeom prst="blockArc">
          <a:avLst>
            <a:gd name="adj1" fmla="val 9000000"/>
            <a:gd name="adj2" fmla="val 12600000"/>
            <a:gd name="adj3" fmla="val 453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 extrusionH="6350" contourW="12700">
          <a:bevelT w="127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B66636-22C2-40A1-84EC-D33271E8EB22}">
      <dsp:nvSpPr>
        <dsp:cNvPr id="0" name=""/>
        <dsp:cNvSpPr/>
      </dsp:nvSpPr>
      <dsp:spPr>
        <a:xfrm>
          <a:off x="1919071" y="776071"/>
          <a:ext cx="5305856" cy="5305856"/>
        </a:xfrm>
        <a:prstGeom prst="blockArc">
          <a:avLst>
            <a:gd name="adj1" fmla="val 5400000"/>
            <a:gd name="adj2" fmla="val 9000000"/>
            <a:gd name="adj3" fmla="val 453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 extrusionH="6350" contourW="12700">
          <a:bevelT w="127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DCB8B0-7F29-483F-AAA5-629BA5D41981}">
      <dsp:nvSpPr>
        <dsp:cNvPr id="0" name=""/>
        <dsp:cNvSpPr/>
      </dsp:nvSpPr>
      <dsp:spPr>
        <a:xfrm>
          <a:off x="1919071" y="776071"/>
          <a:ext cx="5305856" cy="5305856"/>
        </a:xfrm>
        <a:prstGeom prst="blockArc">
          <a:avLst>
            <a:gd name="adj1" fmla="val 1800000"/>
            <a:gd name="adj2" fmla="val 5400000"/>
            <a:gd name="adj3" fmla="val 453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 extrusionH="6350" contourW="12700">
          <a:bevelT w="127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7ACD13-C255-4838-8E56-664CF389DDFC}">
      <dsp:nvSpPr>
        <dsp:cNvPr id="0" name=""/>
        <dsp:cNvSpPr/>
      </dsp:nvSpPr>
      <dsp:spPr>
        <a:xfrm>
          <a:off x="1919071" y="776071"/>
          <a:ext cx="5305856" cy="5305856"/>
        </a:xfrm>
        <a:prstGeom prst="blockArc">
          <a:avLst>
            <a:gd name="adj1" fmla="val 19800000"/>
            <a:gd name="adj2" fmla="val 1800000"/>
            <a:gd name="adj3" fmla="val 453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 extrusionH="6350" contourW="12700">
          <a:bevelT w="127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FE6DFD-35B3-465B-B12F-BD30E1EE803A}">
      <dsp:nvSpPr>
        <dsp:cNvPr id="0" name=""/>
        <dsp:cNvSpPr/>
      </dsp:nvSpPr>
      <dsp:spPr>
        <a:xfrm>
          <a:off x="1919071" y="776071"/>
          <a:ext cx="5305856" cy="5305856"/>
        </a:xfrm>
        <a:prstGeom prst="blockArc">
          <a:avLst>
            <a:gd name="adj1" fmla="val 16200000"/>
            <a:gd name="adj2" fmla="val 19800000"/>
            <a:gd name="adj3" fmla="val 453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 extrusionH="6350" contourW="12700">
          <a:bevelT w="127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F2B2EB-0E27-4EE0-908B-DEFF05F680DF}">
      <dsp:nvSpPr>
        <dsp:cNvPr id="0" name=""/>
        <dsp:cNvSpPr/>
      </dsp:nvSpPr>
      <dsp:spPr>
        <a:xfrm>
          <a:off x="3203847" y="1916828"/>
          <a:ext cx="2736305" cy="30243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extrusionH="6350" contourW="12700">
          <a:bevelT w="12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b="1" kern="1200" dirty="0" err="1" smtClean="0"/>
            <a:t>Öff</a:t>
          </a:r>
          <a:r>
            <a:rPr lang="pl-PL" sz="1700" b="1" kern="1200" dirty="0" smtClean="0"/>
            <a:t>en</a:t>
          </a:r>
          <a:r>
            <a:rPr lang="de-DE" sz="1700" b="1" kern="1200" dirty="0" smtClean="0"/>
            <a:t>t</a:t>
          </a:r>
          <a:r>
            <a:rPr lang="pl-PL" sz="1700" b="1" kern="1200" dirty="0" err="1" smtClean="0"/>
            <a:t>lichkeitsarbeit</a:t>
          </a:r>
          <a:endParaRPr lang="pl-PL" sz="1700" b="1" kern="1200" dirty="0"/>
        </a:p>
      </dsp:txBody>
      <dsp:txXfrm>
        <a:off x="3203847" y="1916828"/>
        <a:ext cx="2736305" cy="3024343"/>
      </dsp:txXfrm>
    </dsp:sp>
    <dsp:sp modelId="{7478AF6E-CE45-4764-8962-4EE5FA67ABDD}">
      <dsp:nvSpPr>
        <dsp:cNvPr id="0" name=""/>
        <dsp:cNvSpPr/>
      </dsp:nvSpPr>
      <dsp:spPr>
        <a:xfrm>
          <a:off x="3737520" y="1675"/>
          <a:ext cx="1668958" cy="16689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extrusionH="6350" contourW="12700">
          <a:bevelT w="12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kern="1200" dirty="0" smtClean="0"/>
            <a:t>TV</a:t>
          </a:r>
          <a:endParaRPr lang="pl-PL" sz="1600" b="1" kern="1200" dirty="0"/>
        </a:p>
      </dsp:txBody>
      <dsp:txXfrm>
        <a:off x="3737520" y="1675"/>
        <a:ext cx="1668958" cy="1668958"/>
      </dsp:txXfrm>
    </dsp:sp>
    <dsp:sp modelId="{D0C4864E-E706-4EF2-A8BD-BB7111D6E2AE}">
      <dsp:nvSpPr>
        <dsp:cNvPr id="0" name=""/>
        <dsp:cNvSpPr/>
      </dsp:nvSpPr>
      <dsp:spPr>
        <a:xfrm>
          <a:off x="5982990" y="1298097"/>
          <a:ext cx="1668958" cy="16689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extrusionH="6350" contourW="12700">
          <a:bevelT w="12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kern="1200" dirty="0" smtClean="0"/>
            <a:t>Soziale Netzwerke</a:t>
          </a:r>
          <a:endParaRPr lang="pl-PL" sz="1600" b="1" kern="1200" dirty="0"/>
        </a:p>
      </dsp:txBody>
      <dsp:txXfrm>
        <a:off x="5982990" y="1298097"/>
        <a:ext cx="1668958" cy="1668958"/>
      </dsp:txXfrm>
    </dsp:sp>
    <dsp:sp modelId="{C67C37AA-A0DA-41ED-B28F-649C82CF1428}">
      <dsp:nvSpPr>
        <dsp:cNvPr id="0" name=""/>
        <dsp:cNvSpPr/>
      </dsp:nvSpPr>
      <dsp:spPr>
        <a:xfrm>
          <a:off x="5982990" y="3890943"/>
          <a:ext cx="1668958" cy="16689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extrusionH="6350" contourW="12700">
          <a:bevelT w="12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kern="1200" dirty="0" smtClean="0"/>
            <a:t>Presse</a:t>
          </a:r>
          <a:endParaRPr lang="pl-PL" sz="1600" b="1" kern="1200" dirty="0"/>
        </a:p>
      </dsp:txBody>
      <dsp:txXfrm>
        <a:off x="5982990" y="3890943"/>
        <a:ext cx="1668958" cy="1668958"/>
      </dsp:txXfrm>
    </dsp:sp>
    <dsp:sp modelId="{62097C24-CB38-4652-8656-586E5D639474}">
      <dsp:nvSpPr>
        <dsp:cNvPr id="0" name=""/>
        <dsp:cNvSpPr/>
      </dsp:nvSpPr>
      <dsp:spPr>
        <a:xfrm>
          <a:off x="3737520" y="5187366"/>
          <a:ext cx="1668958" cy="16689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extrusionH="6350" contourW="12700">
          <a:bevelT w="12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kern="1200" dirty="0" smtClean="0"/>
            <a:t>Broschüren, Flyer, Plakate</a:t>
          </a:r>
          <a:endParaRPr lang="pl-PL" sz="1600" b="1" kern="1200" dirty="0"/>
        </a:p>
      </dsp:txBody>
      <dsp:txXfrm>
        <a:off x="3737520" y="5187366"/>
        <a:ext cx="1668958" cy="1668958"/>
      </dsp:txXfrm>
    </dsp:sp>
    <dsp:sp modelId="{A11FF410-ED34-410F-A33E-411DBF4FA412}">
      <dsp:nvSpPr>
        <dsp:cNvPr id="0" name=""/>
        <dsp:cNvSpPr/>
      </dsp:nvSpPr>
      <dsp:spPr>
        <a:xfrm>
          <a:off x="1492050" y="3890943"/>
          <a:ext cx="1668958" cy="16689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extrusionH="6350" contourW="12700">
          <a:bevelT w="12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kern="1200" dirty="0" smtClean="0"/>
            <a:t>Radio</a:t>
          </a:r>
          <a:endParaRPr lang="pl-PL" sz="1600" b="1" kern="1200" dirty="0"/>
        </a:p>
      </dsp:txBody>
      <dsp:txXfrm>
        <a:off x="1492050" y="3890943"/>
        <a:ext cx="1668958" cy="1668958"/>
      </dsp:txXfrm>
    </dsp:sp>
    <dsp:sp modelId="{240E90C9-BDB4-4C33-BDB4-91CD5DAD9858}">
      <dsp:nvSpPr>
        <dsp:cNvPr id="0" name=""/>
        <dsp:cNvSpPr/>
      </dsp:nvSpPr>
      <dsp:spPr>
        <a:xfrm>
          <a:off x="1492050" y="1298097"/>
          <a:ext cx="1668958" cy="16689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extrusionH="6350" contourW="12700">
          <a:bevelT w="12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kern="1200" dirty="0" smtClean="0"/>
            <a:t>Events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600" kern="1200" dirty="0"/>
        </a:p>
      </dsp:txBody>
      <dsp:txXfrm>
        <a:off x="1492050" y="1298097"/>
        <a:ext cx="1668958" cy="16689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733F38-6C49-44D0-9E7C-9D957CE5B228}" type="datetimeFigureOut">
              <a:rPr lang="pl-PL" smtClean="0"/>
              <a:pPr/>
              <a:t>2020-06-22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4B96B-AE84-4AFE-8589-2E88C9C8FBC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554052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4B96B-AE84-4AFE-8589-2E88C9C8FBC9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89965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4B96B-AE84-4AFE-8589-2E88C9C8FBC9}" type="slidenum">
              <a:rPr lang="pl-PL" smtClean="0"/>
              <a:pPr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968228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B96F5-8B48-40E5-9A91-28F461D5B0EC}" type="datetimeFigureOut">
              <a:rPr lang="pl-PL" smtClean="0"/>
              <a:pPr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3D8B-7C03-48F3-8FE7-059B3369050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B96F5-8B48-40E5-9A91-28F461D5B0EC}" type="datetimeFigureOut">
              <a:rPr lang="pl-PL" smtClean="0"/>
              <a:pPr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3D8B-7C03-48F3-8FE7-059B3369050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B96F5-8B48-40E5-9A91-28F461D5B0EC}" type="datetimeFigureOut">
              <a:rPr lang="pl-PL" smtClean="0"/>
              <a:pPr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3D8B-7C03-48F3-8FE7-059B3369050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B96F5-8B48-40E5-9A91-28F461D5B0EC}" type="datetimeFigureOut">
              <a:rPr lang="pl-PL" smtClean="0"/>
              <a:pPr/>
              <a:t>2020-06-22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3D8B-7C03-48F3-8FE7-059B3369050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B96F5-8B48-40E5-9A91-28F461D5B0EC}" type="datetimeFigureOut">
              <a:rPr lang="pl-PL" smtClean="0"/>
              <a:pPr/>
              <a:t>2020-06-22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3D8B-7C03-48F3-8FE7-059B3369050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B96F5-8B48-40E5-9A91-28F461D5B0EC}" type="datetimeFigureOut">
              <a:rPr lang="pl-PL" smtClean="0"/>
              <a:pPr/>
              <a:t>2020-06-22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3D8B-7C03-48F3-8FE7-059B3369050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B96F5-8B48-40E5-9A91-28F461D5B0EC}" type="datetimeFigureOut">
              <a:rPr lang="pl-PL" smtClean="0"/>
              <a:pPr/>
              <a:t>2020-06-22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3D8B-7C03-48F3-8FE7-059B3369050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B96F5-8B48-40E5-9A91-28F461D5B0EC}" type="datetimeFigureOut">
              <a:rPr lang="pl-PL" smtClean="0"/>
              <a:pPr/>
              <a:t>2020-06-22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3D8B-7C03-48F3-8FE7-059B3369050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B96F5-8B48-40E5-9A91-28F461D5B0EC}" type="datetimeFigureOut">
              <a:rPr lang="pl-PL" smtClean="0"/>
              <a:pPr/>
              <a:t>2020-06-22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3D8B-7C03-48F3-8FE7-059B3369050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B96F5-8B48-40E5-9A91-28F461D5B0EC}" type="datetimeFigureOut">
              <a:rPr lang="pl-PL" smtClean="0"/>
              <a:pPr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3D8B-7C03-48F3-8FE7-059B3369050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B96F5-8B48-40E5-9A91-28F461D5B0EC}" type="datetimeFigureOut">
              <a:rPr lang="pl-PL" smtClean="0"/>
              <a:pPr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3D8B-7C03-48F3-8FE7-059B3369050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B96F5-8B48-40E5-9A91-28F461D5B0EC}" type="datetimeFigureOut">
              <a:rPr lang="pl-PL" smtClean="0"/>
              <a:pPr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453D8B-7C03-48F3-8FE7-059B3369050B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17" Type="http://schemas.openxmlformats.org/officeDocument/2006/relationships/image" Target="../media/image27.sv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3.svg"/><Relationship Id="rId18" Type="http://schemas.openxmlformats.org/officeDocument/2006/relationships/image" Target="../media/image21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19.png"/><Relationship Id="rId17" Type="http://schemas.openxmlformats.org/officeDocument/2006/relationships/image" Target="../media/image27.svg"/><Relationship Id="rId2" Type="http://schemas.openxmlformats.org/officeDocument/2006/relationships/image" Target="../media/image11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1.svg"/><Relationship Id="rId5" Type="http://schemas.openxmlformats.org/officeDocument/2006/relationships/image" Target="../media/image14.png"/><Relationship Id="rId15" Type="http://schemas.openxmlformats.org/officeDocument/2006/relationships/image" Target="../media/image25.svg"/><Relationship Id="rId10" Type="http://schemas.openxmlformats.org/officeDocument/2006/relationships/image" Target="../media/image18.png"/><Relationship Id="rId19" Type="http://schemas.openxmlformats.org/officeDocument/2006/relationships/image" Target="../media/image29.svg"/><Relationship Id="rId4" Type="http://schemas.openxmlformats.org/officeDocument/2006/relationships/image" Target="../media/image13.png"/><Relationship Id="rId9" Type="http://schemas.openxmlformats.org/officeDocument/2006/relationships/image" Target="../media/image19.svg"/><Relationship Id="rId1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41.svg"/><Relationship Id="rId3" Type="http://schemas.openxmlformats.org/officeDocument/2006/relationships/image" Target="../media/image23.png"/><Relationship Id="rId7" Type="http://schemas.openxmlformats.org/officeDocument/2006/relationships/image" Target="../media/image35.svg"/><Relationship Id="rId12" Type="http://schemas.openxmlformats.org/officeDocument/2006/relationships/image" Target="../media/image2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9.svg"/><Relationship Id="rId5" Type="http://schemas.openxmlformats.org/officeDocument/2006/relationships/image" Target="../media/image25.png"/><Relationship Id="rId15" Type="http://schemas.openxmlformats.org/officeDocument/2006/relationships/image" Target="../media/image43.svg"/><Relationship Id="rId10" Type="http://schemas.openxmlformats.org/officeDocument/2006/relationships/image" Target="../media/image28.png"/><Relationship Id="rId4" Type="http://schemas.openxmlformats.org/officeDocument/2006/relationships/image" Target="../media/image24.png"/><Relationship Id="rId9" Type="http://schemas.openxmlformats.org/officeDocument/2006/relationships/image" Target="../media/image37.svg"/><Relationship Id="rId1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2.png"/><Relationship Id="rId7" Type="http://schemas.openxmlformats.org/officeDocument/2006/relationships/image" Target="../media/image49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53.svg"/><Relationship Id="rId5" Type="http://schemas.openxmlformats.org/officeDocument/2006/relationships/image" Target="../media/image34.png"/><Relationship Id="rId10" Type="http://schemas.openxmlformats.org/officeDocument/2006/relationships/image" Target="../media/image37.png"/><Relationship Id="rId4" Type="http://schemas.openxmlformats.org/officeDocument/2006/relationships/image" Target="../media/image33.png"/><Relationship Id="rId9" Type="http://schemas.openxmlformats.org/officeDocument/2006/relationships/image" Target="../media/image51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13" Type="http://schemas.openxmlformats.org/officeDocument/2006/relationships/image" Target="../media/image45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62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4.png"/><Relationship Id="rId5" Type="http://schemas.openxmlformats.org/officeDocument/2006/relationships/image" Target="../media/image41.png"/><Relationship Id="rId10" Type="http://schemas.openxmlformats.org/officeDocument/2006/relationships/image" Target="../media/image51.svg"/><Relationship Id="rId4" Type="http://schemas.openxmlformats.org/officeDocument/2006/relationships/image" Target="../media/image40.png"/><Relationship Id="rId9" Type="http://schemas.openxmlformats.org/officeDocument/2006/relationships/image" Target="../media/image36.png"/><Relationship Id="rId14" Type="http://schemas.openxmlformats.org/officeDocument/2006/relationships/image" Target="../media/image64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74.svg"/><Relationship Id="rId5" Type="http://schemas.openxmlformats.org/officeDocument/2006/relationships/image" Target="../media/image49.png"/><Relationship Id="rId10" Type="http://schemas.openxmlformats.org/officeDocument/2006/relationships/image" Target="../media/image53.png"/><Relationship Id="rId4" Type="http://schemas.openxmlformats.org/officeDocument/2006/relationships/image" Target="../media/image48.png"/><Relationship Id="rId9" Type="http://schemas.openxmlformats.org/officeDocument/2006/relationships/image" Target="../media/image7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svg"/><Relationship Id="rId13" Type="http://schemas.openxmlformats.org/officeDocument/2006/relationships/image" Target="../media/image62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85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11" Type="http://schemas.openxmlformats.org/officeDocument/2006/relationships/image" Target="../media/image61.png"/><Relationship Id="rId5" Type="http://schemas.openxmlformats.org/officeDocument/2006/relationships/image" Target="../media/image57.png"/><Relationship Id="rId10" Type="http://schemas.openxmlformats.org/officeDocument/2006/relationships/image" Target="../media/image83.svg"/><Relationship Id="rId4" Type="http://schemas.openxmlformats.org/officeDocument/2006/relationships/image" Target="../media/image56.png"/><Relationship Id="rId9" Type="http://schemas.openxmlformats.org/officeDocument/2006/relationships/image" Target="../media/image60.png"/><Relationship Id="rId14" Type="http://schemas.openxmlformats.org/officeDocument/2006/relationships/image" Target="../media/image87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10" Type="http://schemas.openxmlformats.org/officeDocument/2006/relationships/image" Target="../media/image98.sv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75.png"/><Relationship Id="rId7" Type="http://schemas.openxmlformats.org/officeDocument/2006/relationships/image" Target="../media/image79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3" Type="http://schemas.openxmlformats.org/officeDocument/2006/relationships/image" Target="../media/image84.jpeg"/><Relationship Id="rId7" Type="http://schemas.openxmlformats.org/officeDocument/2006/relationships/image" Target="../media/image8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jpeg"/><Relationship Id="rId13" Type="http://schemas.openxmlformats.org/officeDocument/2006/relationships/image" Target="../media/image101.jpeg"/><Relationship Id="rId3" Type="http://schemas.openxmlformats.org/officeDocument/2006/relationships/image" Target="../media/image91.jpeg"/><Relationship Id="rId7" Type="http://schemas.openxmlformats.org/officeDocument/2006/relationships/image" Target="../media/image95.jpeg"/><Relationship Id="rId12" Type="http://schemas.openxmlformats.org/officeDocument/2006/relationships/image" Target="../media/image100.jpeg"/><Relationship Id="rId2" Type="http://schemas.openxmlformats.org/officeDocument/2006/relationships/image" Target="../media/image90.jpeg"/><Relationship Id="rId16" Type="http://schemas.openxmlformats.org/officeDocument/2006/relationships/image" Target="../media/image10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11" Type="http://schemas.openxmlformats.org/officeDocument/2006/relationships/image" Target="../media/image99.png"/><Relationship Id="rId5" Type="http://schemas.openxmlformats.org/officeDocument/2006/relationships/image" Target="../media/image93.png"/><Relationship Id="rId15" Type="http://schemas.openxmlformats.org/officeDocument/2006/relationships/image" Target="../media/image103.jpeg"/><Relationship Id="rId10" Type="http://schemas.openxmlformats.org/officeDocument/2006/relationships/image" Target="../media/image98.png"/><Relationship Id="rId4" Type="http://schemas.openxmlformats.org/officeDocument/2006/relationships/image" Target="../media/image92.jpeg"/><Relationship Id="rId9" Type="http://schemas.openxmlformats.org/officeDocument/2006/relationships/image" Target="../media/image97.png"/><Relationship Id="rId14" Type="http://schemas.openxmlformats.org/officeDocument/2006/relationships/image" Target="../media/image10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13" Type="http://schemas.openxmlformats.org/officeDocument/2006/relationships/image" Target="../media/image10.png"/><Relationship Id="rId18" Type="http://schemas.openxmlformats.org/officeDocument/2006/relationships/image" Target="../media/image142.svg"/><Relationship Id="rId3" Type="http://schemas.openxmlformats.org/officeDocument/2006/relationships/image" Target="../media/image106.png"/><Relationship Id="rId21" Type="http://schemas.openxmlformats.org/officeDocument/2006/relationships/image" Target="../media/image112.png"/><Relationship Id="rId7" Type="http://schemas.openxmlformats.org/officeDocument/2006/relationships/image" Target="../media/image20.png"/><Relationship Id="rId12" Type="http://schemas.openxmlformats.org/officeDocument/2006/relationships/image" Target="../media/image138.svg"/><Relationship Id="rId17" Type="http://schemas.openxmlformats.org/officeDocument/2006/relationships/image" Target="../media/image111.png"/><Relationship Id="rId2" Type="http://schemas.openxmlformats.org/officeDocument/2006/relationships/image" Target="../media/image105.png"/><Relationship Id="rId16" Type="http://schemas.openxmlformats.org/officeDocument/2006/relationships/image" Target="../media/image140.svg"/><Relationship Id="rId20" Type="http://schemas.openxmlformats.org/officeDocument/2006/relationships/image" Target="../media/image2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svg"/><Relationship Id="rId11" Type="http://schemas.openxmlformats.org/officeDocument/2006/relationships/image" Target="../media/image109.png"/><Relationship Id="rId5" Type="http://schemas.openxmlformats.org/officeDocument/2006/relationships/image" Target="../media/image107.png"/><Relationship Id="rId15" Type="http://schemas.openxmlformats.org/officeDocument/2006/relationships/image" Target="../media/image110.png"/><Relationship Id="rId10" Type="http://schemas.openxmlformats.org/officeDocument/2006/relationships/image" Target="../media/image136.svg"/><Relationship Id="rId19" Type="http://schemas.openxmlformats.org/officeDocument/2006/relationships/image" Target="../media/image21.png"/><Relationship Id="rId4" Type="http://schemas.openxmlformats.org/officeDocument/2006/relationships/image" Target="../media/image132.svg"/><Relationship Id="rId9" Type="http://schemas.openxmlformats.org/officeDocument/2006/relationships/image" Target="../media/image108.png"/><Relationship Id="rId14" Type="http://schemas.openxmlformats.org/officeDocument/2006/relationships/image" Target="../media/image27.svg"/><Relationship Id="rId22" Type="http://schemas.openxmlformats.org/officeDocument/2006/relationships/image" Target="../media/image144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Hanna\Documents\Documents\EFEU\d0b2c724-a650-401a-8af6-1018821051e9.MP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755576" y="4005064"/>
            <a:ext cx="7772400" cy="1368151"/>
          </a:xfrm>
        </p:spPr>
        <p:txBody>
          <a:bodyPr>
            <a:normAutofit fontScale="90000"/>
          </a:bodyPr>
          <a:lstStyle/>
          <a:p>
            <a:r>
              <a:rPr lang="pl-PL" b="1" dirty="0"/>
              <a:t/>
            </a:r>
            <a:br>
              <a:rPr lang="pl-PL" b="1" dirty="0"/>
            </a:br>
            <a:r>
              <a:rPr lang="pl-PL" b="1" dirty="0"/>
              <a:t/>
            </a:r>
            <a:br>
              <a:rPr lang="pl-PL" b="1" dirty="0"/>
            </a:br>
            <a:r>
              <a:rPr lang="pl-PL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Częstochowa</a:t>
            </a:r>
            <a:r>
              <a:rPr lang="en-US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Lehraktivität</a:t>
            </a:r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20.-24. November 2019</a:t>
            </a:r>
            <a:r>
              <a:rPr lang="pl-PL" sz="3100" dirty="0"/>
              <a:t/>
            </a:r>
            <a:br>
              <a:rPr lang="pl-PL" sz="3100" dirty="0"/>
            </a:br>
            <a:r>
              <a:rPr lang="pl-PL" b="1" dirty="0"/>
              <a:t/>
            </a:r>
            <a:br>
              <a:rPr lang="pl-PL" b="1" dirty="0"/>
            </a:b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403648" y="5157192"/>
            <a:ext cx="6400800" cy="1296144"/>
          </a:xfrm>
        </p:spPr>
        <p:txBody>
          <a:bodyPr>
            <a:normAutofit/>
          </a:bodyPr>
          <a:lstStyle/>
          <a:p>
            <a:endParaRPr lang="pl-PL" b="1" dirty="0"/>
          </a:p>
          <a:p>
            <a:endParaRPr lang="pl-PL" b="1" dirty="0"/>
          </a:p>
        </p:txBody>
      </p:sp>
      <p:pic>
        <p:nvPicPr>
          <p:cNvPr id="4" name="Obraz 3" descr="Uczniowie będa płacić. Częstochowa podnosi ceny biletów komunikacji  miejskiej - Gospodarka komunaln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404664"/>
            <a:ext cx="6048672" cy="3456384"/>
          </a:xfrm>
          <a:prstGeom prst="horizontalScroll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perspectiveFront"/>
            <a:lightRig rig="threePt" dir="t"/>
          </a:scene3d>
        </p:spPr>
      </p:pic>
      <p:pic>
        <p:nvPicPr>
          <p:cNvPr id="5" name="officeArt object" descr="Immagine che contiene clipart&#10;&#10;Descrizione generata con affidabilità molto elevata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5536" y="5661248"/>
            <a:ext cx="2003140" cy="705991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6" name="officeArt object" descr="Erasmus cofunded EN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26528" y="5661248"/>
            <a:ext cx="2613765" cy="705991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7" name="Obraz 6" descr="C:\Users\Toshiba\Documents\TPN\JK_nazwa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5" y="5661248"/>
            <a:ext cx="2659832" cy="7059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7437"/>
          </a:xfrm>
        </p:spPr>
        <p:txBody>
          <a:bodyPr>
            <a:normAutofit/>
          </a:bodyPr>
          <a:lstStyle/>
          <a:p>
            <a:r>
              <a:rPr lang="pl-PL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UNSERE </a:t>
            </a:r>
            <a:r>
              <a:rPr lang="pl-PL" sz="36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EFEU-FREUNDE</a:t>
            </a:r>
            <a:r>
              <a:rPr lang="pl-PL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SIND DA!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/>
              <a:t>	</a:t>
            </a:r>
          </a:p>
        </p:txBody>
      </p:sp>
      <p:pic>
        <p:nvPicPr>
          <p:cNvPr id="8" name="Obraz 7"/>
          <p:cNvPicPr/>
          <p:nvPr/>
        </p:nvPicPr>
        <p:blipFill>
          <a:blip r:embed="rId2" cstate="print"/>
          <a:srcRect r="-110" b="20392"/>
          <a:stretch>
            <a:fillRect/>
          </a:stretch>
        </p:blipFill>
        <p:spPr bwMode="auto">
          <a:xfrm>
            <a:off x="1043608" y="1484784"/>
            <a:ext cx="7643192" cy="4525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tekstu 10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pl-PL" sz="3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Unser</a:t>
            </a:r>
            <a:r>
              <a:rPr lang="pl-PL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3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Tagungsort</a:t>
            </a:r>
            <a:endParaRPr lang="pl-PL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l-PL" dirty="0"/>
          </a:p>
        </p:txBody>
      </p:sp>
      <p:pic>
        <p:nvPicPr>
          <p:cNvPr id="12" name="Symbol zastępczy obrazu 11" descr="Hotel Mercure Czestochowa Centrum - Polska, Polska, Czestochowa -  Dreamtours.pl"/>
          <p:cNvPicPr>
            <a:picLocks noGrp="1"/>
          </p:cNvPicPr>
          <p:nvPr>
            <p:ph type="pic" idx="1"/>
          </p:nvPr>
        </p:nvPicPr>
        <p:blipFill>
          <a:blip r:embed="rId3" cstate="print"/>
          <a:srcRect l="6583" r="6583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08399"/>
          </a:xfrm>
        </p:spPr>
        <p:txBody>
          <a:bodyPr/>
          <a:lstStyle/>
          <a:p>
            <a:r>
              <a:rPr lang="de-DE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Programmschwerpunkte</a:t>
            </a:r>
            <a:endParaRPr lang="pl-PL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 </a:t>
            </a:r>
            <a:r>
              <a:rPr lang="pl-PL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  <a:r>
              <a:rPr lang="pl-P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dirty="0" smtClean="0"/>
              <a:t>	</a:t>
            </a:r>
            <a:r>
              <a:rPr lang="de-DE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Öffentlichkeitsarbeit </a:t>
            </a:r>
            <a:r>
              <a:rPr lang="de-DE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 Verbreitung</a:t>
            </a:r>
            <a:endParaRPr lang="pl-PL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pl-PL" b="1" dirty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Ø"/>
            </a:pPr>
            <a:endParaRPr lang="pl-PL" dirty="0"/>
          </a:p>
          <a:p>
            <a:pPr>
              <a:buFont typeface="Wingdings" pitchFamily="2" charset="2"/>
              <a:buChar char="Ø"/>
            </a:pPr>
            <a:endParaRPr lang="de-DE" dirty="0"/>
          </a:p>
          <a:p>
            <a:pPr marL="0" indent="0">
              <a:buNone/>
            </a:pPr>
            <a:r>
              <a:rPr lang="pl-PL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	Częstochowa </a:t>
            </a:r>
            <a:r>
              <a:rPr lang="de-DE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de-DE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Stadt und Leute</a:t>
            </a:r>
            <a:endParaRPr lang="pl-PL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pl-PL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de-DE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de-DE" dirty="0">
              <a:highlight>
                <a:srgbClr val="FFFF00"/>
              </a:highlight>
            </a:endParaRPr>
          </a:p>
          <a:p>
            <a:pPr>
              <a:buFont typeface="Wingdings" pitchFamily="2" charset="2"/>
              <a:buChar char="Ø"/>
            </a:pPr>
            <a:endParaRPr lang="de-DE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4B04AF78-702F-48AE-82C1-6898DE88589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1772816"/>
            <a:ext cx="6084168" cy="178554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xmlns="" id="{B5B92CC0-4FB4-4B79-A350-C51A1C5E109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652" y="4192662"/>
            <a:ext cx="5483324" cy="23979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  <a:r>
              <a:rPr lang="pl-P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</a:t>
            </a:r>
            <a:r>
              <a:rPr lang="de-DE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Öffentlichkeitsarbeit </a:t>
            </a:r>
            <a:r>
              <a:rPr lang="pl-PL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l-PL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 Verbreitung</a:t>
            </a:r>
            <a:endParaRPr lang="pl-PL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Symbol zastępczy zawartości 3" descr="Öffentlichkeitsarbeit selber machen: Ideen für Vereine - erzähl davon"/>
          <p:cNvPicPr>
            <a:picLocks noGrp="1"/>
          </p:cNvPicPr>
          <p:nvPr>
            <p:ph idx="1"/>
          </p:nvPr>
        </p:nvPicPr>
        <p:blipFill>
          <a:blip r:embed="rId2" cstate="print"/>
          <a:srcRect b="22251"/>
          <a:stretch>
            <a:fillRect/>
          </a:stretch>
        </p:blipFill>
        <p:spPr bwMode="auto">
          <a:xfrm>
            <a:off x="457200" y="1730371"/>
            <a:ext cx="8229600" cy="4265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Grafika 20" descr="Anielska twarz bez wypełnienia">
            <a:extLst>
              <a:ext uri="{FF2B5EF4-FFF2-40B4-BE49-F238E27FC236}">
                <a16:creationId xmlns:a16="http://schemas.microsoft.com/office/drawing/2014/main" xmlns="" id="{7E1F5157-B1E8-42D0-9088-5CE01F0E09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539552" y="1844824"/>
            <a:ext cx="914400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6509AA9-CCFE-4518-96AB-1A1536805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975245"/>
          </a:xfrm>
        </p:spPr>
        <p:txBody>
          <a:bodyPr>
            <a:normAutofit fontScale="90000"/>
          </a:bodyPr>
          <a:lstStyle/>
          <a:p>
            <a:r>
              <a:rPr lang="pl-PL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Mittwoch</a:t>
            </a:r>
            <a:r>
              <a:rPr lang="pl-PL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- 20.11.2020 </a:t>
            </a:r>
            <a: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– Es </a:t>
            </a:r>
            <a:r>
              <a:rPr lang="pl-PL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geht</a:t>
            </a:r>
            <a: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los!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BF76A693-3D44-447E-B782-9F8B0F2AC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48680"/>
            <a:ext cx="9144000" cy="6309320"/>
          </a:xfrm>
        </p:spPr>
        <p:txBody>
          <a:bodyPr>
            <a:normAutofit/>
          </a:bodyPr>
          <a:lstStyle/>
          <a:p>
            <a:endParaRPr lang="pl-PL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de-DE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pl-PL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Kennenlernenrunde</a:t>
            </a:r>
            <a:endParaRPr lang="pl-PL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FAD58F52-A5C5-4A86-91B5-2F6E4518A99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0152" y="4512940"/>
            <a:ext cx="3048000" cy="232410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DE4945BF-840F-467A-88DE-8D84B72F527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6546" y="4512940"/>
            <a:ext cx="3048000" cy="228600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0449EFF3-459A-4F1B-9729-D9C28DBE41F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29400" y="548432"/>
            <a:ext cx="2286000" cy="304800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2F60765F-8664-4110-B0EF-2309EFAECFDB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0124" y="2319684"/>
            <a:ext cx="2921496" cy="1973412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xmlns="" id="{3B13FD85-8800-4CA9-B819-21D78EBC7E47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70936" y="3323716"/>
            <a:ext cx="1504950" cy="217170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xmlns="" id="{A8A544FF-7584-4C60-A5F1-2870D40B95A5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773943" y="1760983"/>
            <a:ext cx="2286000" cy="3048000"/>
          </a:xfrm>
          <a:prstGeom prst="rect">
            <a:avLst/>
          </a:prstGeom>
        </p:spPr>
      </p:pic>
      <p:pic>
        <p:nvPicPr>
          <p:cNvPr id="13" name="Grafika 12" descr="Mrugająca twarz bez wypełnienia">
            <a:extLst>
              <a:ext uri="{FF2B5EF4-FFF2-40B4-BE49-F238E27FC236}">
                <a16:creationId xmlns:a16="http://schemas.microsoft.com/office/drawing/2014/main" xmlns="" id="{3FF0C4E3-A6DE-40CA-9A73-615DCA73767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3621744" y="2294570"/>
            <a:ext cx="914400" cy="914400"/>
          </a:xfrm>
          <a:prstGeom prst="rect">
            <a:avLst/>
          </a:prstGeom>
        </p:spPr>
      </p:pic>
      <p:pic>
        <p:nvPicPr>
          <p:cNvPr id="15" name="Grafika 14" descr="Wykres słupkowy z trendem spadkowym">
            <a:extLst>
              <a:ext uri="{FF2B5EF4-FFF2-40B4-BE49-F238E27FC236}">
                <a16:creationId xmlns:a16="http://schemas.microsoft.com/office/drawing/2014/main" xmlns="" id="{664BA865-77AF-4B52-A8CA-F2B27962C9E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4114800" y="2971800"/>
            <a:ext cx="914400" cy="914400"/>
          </a:xfrm>
          <a:prstGeom prst="rect">
            <a:avLst/>
          </a:prstGeom>
        </p:spPr>
      </p:pic>
      <p:pic>
        <p:nvPicPr>
          <p:cNvPr id="17" name="Grafika 16" descr="Nerwowa twarz bez wypełnienia">
            <a:extLst>
              <a:ext uri="{FF2B5EF4-FFF2-40B4-BE49-F238E27FC236}">
                <a16:creationId xmlns:a16="http://schemas.microsoft.com/office/drawing/2014/main" xmlns="" id="{7C144563-E19C-41ED-9B05-E9FC0B85BD7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7719086" y="3703340"/>
            <a:ext cx="914400" cy="914400"/>
          </a:xfrm>
          <a:prstGeom prst="rect">
            <a:avLst/>
          </a:prstGeom>
        </p:spPr>
      </p:pic>
      <p:pic>
        <p:nvPicPr>
          <p:cNvPr id="19" name="Grafika 18" descr="Twarz z językiem bez wypełnienia">
            <a:extLst>
              <a:ext uri="{FF2B5EF4-FFF2-40B4-BE49-F238E27FC236}">
                <a16:creationId xmlns:a16="http://schemas.microsoft.com/office/drawing/2014/main" xmlns="" id="{369F10CA-D18B-4317-9088-541AFACFC797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5486400" y="656176"/>
            <a:ext cx="914400" cy="914400"/>
          </a:xfrm>
          <a:prstGeom prst="rect">
            <a:avLst/>
          </a:prstGeom>
        </p:spPr>
      </p:pic>
      <p:pic>
        <p:nvPicPr>
          <p:cNvPr id="21" name="Grafika 20" descr="Anielska twarz bez wypełnienia">
            <a:extLst>
              <a:ext uri="{FF2B5EF4-FFF2-40B4-BE49-F238E27FC236}">
                <a16:creationId xmlns:a16="http://schemas.microsoft.com/office/drawing/2014/main" xmlns="" id="{7E1F5157-B1E8-42D0-9088-5CE01F0E093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3766211" y="5890047"/>
            <a:ext cx="914400" cy="914400"/>
          </a:xfrm>
          <a:prstGeom prst="rect">
            <a:avLst/>
          </a:prstGeom>
        </p:spPr>
      </p:pic>
      <p:pic>
        <p:nvPicPr>
          <p:cNvPr id="23" name="Grafika 22" descr="Zakochana twarz bez wypełnienia">
            <a:extLst>
              <a:ext uri="{FF2B5EF4-FFF2-40B4-BE49-F238E27FC236}">
                <a16:creationId xmlns:a16="http://schemas.microsoft.com/office/drawing/2014/main" xmlns="" id="{86439760-66EF-42C1-8316-23BA1F83ECB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359975" y="15416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2540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90EEAB68-157B-402B-B98A-9009EC219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6" y="0"/>
            <a:ext cx="8651304" cy="1196752"/>
          </a:xfrm>
        </p:spPr>
        <p:txBody>
          <a:bodyPr>
            <a:normAutofit fontScale="90000"/>
          </a:bodyPr>
          <a:lstStyle/>
          <a:p>
            <a:r>
              <a:rPr lang="pl-PL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Donnertsag</a:t>
            </a:r>
            <a: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- 21.11.2020 </a:t>
            </a:r>
            <a:r>
              <a:rPr lang="de-DE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 </a:t>
            </a:r>
            <a:r>
              <a:rPr lang="pl-PL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wird</a:t>
            </a:r>
            <a: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ernst</a:t>
            </a:r>
            <a: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77BE1271-1D2E-4E56-ACF2-D86B378D5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904656"/>
          </a:xfrm>
        </p:spPr>
        <p:txBody>
          <a:bodyPr/>
          <a:lstStyle/>
          <a:p>
            <a:pPr marL="0" indent="0" algn="just">
              <a:buNone/>
            </a:pPr>
            <a:r>
              <a:rPr lang="de-DE" b="1" dirty="0"/>
              <a:t>Öffentlichkeitsarbeit und Vernetzung</a:t>
            </a:r>
            <a:endParaRPr lang="pl-PL" b="1" dirty="0"/>
          </a:p>
          <a:p>
            <a:pPr marL="0" indent="0" algn="just">
              <a:buNone/>
            </a:pPr>
            <a:r>
              <a:rPr lang="de-DE" b="1" dirty="0"/>
              <a:t> – Best Praxis der Projektpartner</a:t>
            </a:r>
          </a:p>
          <a:p>
            <a:pPr algn="just"/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D10E392A-BF14-427E-92D8-B63E44AEAC5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53238" y="2268253"/>
            <a:ext cx="3264024" cy="2448018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E9131A35-AD56-41F7-920A-461107F90AF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15988" y="2286000"/>
            <a:ext cx="3048000" cy="228600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xmlns="" id="{FF854C1C-C98C-45FD-B1F2-D4A8CC73A6D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4450" y="4572000"/>
            <a:ext cx="3048000" cy="228600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xmlns="" id="{97389D3F-1A39-4B64-A109-BFBD8275D8B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1804" y="4572000"/>
            <a:ext cx="3048000" cy="2286000"/>
          </a:xfrm>
          <a:prstGeom prst="rect">
            <a:avLst/>
          </a:prstGeom>
        </p:spPr>
      </p:pic>
      <p:pic>
        <p:nvPicPr>
          <p:cNvPr id="6" name="Grafika 5" descr="Oko">
            <a:extLst>
              <a:ext uri="{FF2B5EF4-FFF2-40B4-BE49-F238E27FC236}">
                <a16:creationId xmlns:a16="http://schemas.microsoft.com/office/drawing/2014/main" xmlns="" id="{2F2CDC9D-7F29-4924-AEA9-42463FCE6B9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562475" y="2986169"/>
            <a:ext cx="914400" cy="914400"/>
          </a:xfrm>
          <a:prstGeom prst="rect">
            <a:avLst/>
          </a:prstGeom>
        </p:spPr>
      </p:pic>
      <p:pic>
        <p:nvPicPr>
          <p:cNvPr id="11" name="Grafika 10" descr="Badania">
            <a:extLst>
              <a:ext uri="{FF2B5EF4-FFF2-40B4-BE49-F238E27FC236}">
                <a16:creationId xmlns:a16="http://schemas.microsoft.com/office/drawing/2014/main" xmlns="" id="{906E0D37-A69B-4B94-A329-E9B96E6701C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3469804" y="5608104"/>
            <a:ext cx="914400" cy="914400"/>
          </a:xfrm>
          <a:prstGeom prst="rect">
            <a:avLst/>
          </a:prstGeom>
        </p:spPr>
      </p:pic>
      <p:pic>
        <p:nvPicPr>
          <p:cNvPr id="13" name="Grafika 12" descr="Klasa">
            <a:extLst>
              <a:ext uri="{FF2B5EF4-FFF2-40B4-BE49-F238E27FC236}">
                <a16:creationId xmlns:a16="http://schemas.microsoft.com/office/drawing/2014/main" xmlns="" id="{29DB4020-E63C-4585-8D24-09272794E04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79512" y="2777480"/>
            <a:ext cx="914400" cy="914400"/>
          </a:xfrm>
          <a:prstGeom prst="rect">
            <a:avLst/>
          </a:prstGeom>
        </p:spPr>
      </p:pic>
      <p:pic>
        <p:nvPicPr>
          <p:cNvPr id="15" name="Grafika 14" descr="Sala posiedzeń">
            <a:extLst>
              <a:ext uri="{FF2B5EF4-FFF2-40B4-BE49-F238E27FC236}">
                <a16:creationId xmlns:a16="http://schemas.microsoft.com/office/drawing/2014/main" xmlns="" id="{78A005DB-DCB9-4C89-8244-E1DE3A16211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7900088" y="5305823"/>
            <a:ext cx="914400" cy="914400"/>
          </a:xfrm>
          <a:prstGeom prst="rect">
            <a:avLst/>
          </a:prstGeom>
        </p:spPr>
      </p:pic>
      <p:pic>
        <p:nvPicPr>
          <p:cNvPr id="17" name="Grafika 16" descr="Umowa (od prawej do lewej)">
            <a:extLst>
              <a:ext uri="{FF2B5EF4-FFF2-40B4-BE49-F238E27FC236}">
                <a16:creationId xmlns:a16="http://schemas.microsoft.com/office/drawing/2014/main" xmlns="" id="{944F1F4E-72FE-4CB8-B660-1081409A88B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8050088" y="545582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6461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A7A58761-071A-4959-9775-F60C06A7A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24544" y="332656"/>
            <a:ext cx="9865096" cy="792088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l-PL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Freitag</a:t>
            </a:r>
            <a:r>
              <a:rPr lang="pl-PL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</a:t>
            </a:r>
            <a:r>
              <a:rPr lang="de-DE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22.11.2020 </a:t>
            </a:r>
            <a:r>
              <a:rPr lang="de-DE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de-DE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Schulung und mehr…</a:t>
            </a:r>
            <a:br>
              <a:rPr lang="de-DE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BF6AA7FF-0B0E-48DC-88C1-D3573A360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788323"/>
          </a:xfrm>
        </p:spPr>
        <p:txBody>
          <a:bodyPr/>
          <a:lstStyle/>
          <a:p>
            <a:pPr algn="ctr">
              <a:buNone/>
            </a:pPr>
            <a:r>
              <a:rPr lang="de-DE" dirty="0"/>
              <a:t>Öffentlichkeitsarbeit - Theorie </a:t>
            </a: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616A0CE8-6041-4217-9161-BA499203A72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4725144"/>
            <a:ext cx="3048000" cy="2132856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31522105-7968-40B7-AC3A-D38F4751795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84839">
            <a:off x="946286" y="1897826"/>
            <a:ext cx="3048000" cy="228600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5CAF3777-CEE7-4339-B8DA-21F58AD8314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491154">
            <a:off x="5860957" y="4425978"/>
            <a:ext cx="3048000" cy="22860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B48898F7-2FF7-4575-8B26-63606136328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593987">
            <a:off x="4836940" y="1771314"/>
            <a:ext cx="3048000" cy="2286000"/>
          </a:xfrm>
          <a:prstGeom prst="rect">
            <a:avLst/>
          </a:prstGeom>
        </p:spPr>
      </p:pic>
      <p:pic>
        <p:nvPicPr>
          <p:cNvPr id="17" name="Grafika 16" descr="E-mail">
            <a:extLst>
              <a:ext uri="{FF2B5EF4-FFF2-40B4-BE49-F238E27FC236}">
                <a16:creationId xmlns:a16="http://schemas.microsoft.com/office/drawing/2014/main" xmlns="" id="{6ADC16A3-B1D3-496B-A27D-2BDC6FEC8C6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070888" y="3672682"/>
            <a:ext cx="914400" cy="914400"/>
          </a:xfrm>
          <a:prstGeom prst="rect">
            <a:avLst/>
          </a:prstGeom>
        </p:spPr>
      </p:pic>
      <p:pic>
        <p:nvPicPr>
          <p:cNvPr id="19" name="Grafika 18" descr="Audycja internetowa">
            <a:extLst>
              <a:ext uri="{FF2B5EF4-FFF2-40B4-BE49-F238E27FC236}">
                <a16:creationId xmlns:a16="http://schemas.microsoft.com/office/drawing/2014/main" xmlns="" id="{88CFADF0-8974-452D-8F2F-D388A4AFB49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8155014" y="2147684"/>
            <a:ext cx="914400" cy="914400"/>
          </a:xfrm>
          <a:prstGeom prst="rect">
            <a:avLst/>
          </a:prstGeom>
        </p:spPr>
      </p:pic>
      <p:pic>
        <p:nvPicPr>
          <p:cNvPr id="21" name="Grafika 20" descr="Gazeta">
            <a:extLst>
              <a:ext uri="{FF2B5EF4-FFF2-40B4-BE49-F238E27FC236}">
                <a16:creationId xmlns:a16="http://schemas.microsoft.com/office/drawing/2014/main" xmlns="" id="{3303564F-817C-46C2-BABF-2E9F78B2231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583122" y="566170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9873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62D778A-A3E4-4B82-82D6-B6DB8A222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8520" y="274638"/>
            <a:ext cx="9252520" cy="1143000"/>
          </a:xfrm>
        </p:spPr>
        <p:txBody>
          <a:bodyPr>
            <a:normAutofit fontScale="90000"/>
          </a:bodyPr>
          <a:lstStyle/>
          <a:p>
            <a:r>
              <a:rPr lang="de-DE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Freitag</a:t>
            </a:r>
            <a:r>
              <a:rPr lang="pl-PL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</a:t>
            </a:r>
            <a:r>
              <a:rPr lang="de-DE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22.11.2020 </a:t>
            </a:r>
            <a:r>
              <a:rPr lang="de-DE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de-DE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Schulung und mehr…</a:t>
            </a:r>
            <a:br>
              <a:rPr lang="de-DE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F5DB9023-48FC-4C4C-9C3C-8B29890E51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417638"/>
            <a:ext cx="8928992" cy="4708525"/>
          </a:xfrm>
        </p:spPr>
        <p:txBody>
          <a:bodyPr/>
          <a:lstStyle/>
          <a:p>
            <a:pPr marL="0" indent="0">
              <a:buNone/>
            </a:pPr>
            <a:r>
              <a:rPr lang="de-DE" b="1" dirty="0"/>
              <a:t>Öffentlichkeitsarbeit -Praxis  - Besuch in</a:t>
            </a:r>
            <a:r>
              <a:rPr lang="pl-PL" b="1" dirty="0"/>
              <a:t> TV Studio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886BCE44-77D8-4C6A-A214-70309D6D5E2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096843"/>
            <a:ext cx="3048000" cy="228600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662016E9-4016-449C-8BC8-7F108781767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354386"/>
            <a:ext cx="3048000" cy="22860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3A3878A6-267C-4CB7-83B6-84CBF589CDB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0" y="2026756"/>
            <a:ext cx="3048000" cy="228600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B5794322-6201-4A68-A6A9-6B3B72BEDE8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91438" y="3169756"/>
            <a:ext cx="3048000" cy="2257543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xmlns="" id="{3DFAB392-B777-4719-8B95-3B721649557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45233" y="4382843"/>
            <a:ext cx="2898767" cy="2286000"/>
          </a:xfrm>
          <a:prstGeom prst="rect">
            <a:avLst/>
          </a:prstGeom>
        </p:spPr>
      </p:pic>
      <p:pic>
        <p:nvPicPr>
          <p:cNvPr id="9" name="Grafika 8" descr="Centrala telefoniczna">
            <a:extLst>
              <a:ext uri="{FF2B5EF4-FFF2-40B4-BE49-F238E27FC236}">
                <a16:creationId xmlns:a16="http://schemas.microsoft.com/office/drawing/2014/main" xmlns="" id="{A32F9A0E-62E5-47BB-87D9-F9B5F52F91C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114800" y="2971800"/>
            <a:ext cx="914400" cy="914400"/>
          </a:xfrm>
          <a:prstGeom prst="rect">
            <a:avLst/>
          </a:prstGeom>
        </p:spPr>
      </p:pic>
      <p:pic>
        <p:nvPicPr>
          <p:cNvPr id="12" name="Grafika 11" descr="Audycja internetowa">
            <a:extLst>
              <a:ext uri="{FF2B5EF4-FFF2-40B4-BE49-F238E27FC236}">
                <a16:creationId xmlns:a16="http://schemas.microsoft.com/office/drawing/2014/main" xmlns="" id="{AA712CCA-186D-4CD0-9B1C-4EFD5C1ED97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4264800" y="3121800"/>
            <a:ext cx="914400" cy="914400"/>
          </a:xfrm>
          <a:prstGeom prst="rect">
            <a:avLst/>
          </a:prstGeom>
        </p:spPr>
      </p:pic>
      <p:pic>
        <p:nvPicPr>
          <p:cNvPr id="14" name="Grafika 13" descr="Mikrofon radiowy">
            <a:extLst>
              <a:ext uri="{FF2B5EF4-FFF2-40B4-BE49-F238E27FC236}">
                <a16:creationId xmlns:a16="http://schemas.microsoft.com/office/drawing/2014/main" xmlns="" id="{75A196A7-9016-407E-84E9-811C447E654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4158238" y="5818963"/>
            <a:ext cx="914400" cy="914400"/>
          </a:xfrm>
          <a:prstGeom prst="rect">
            <a:avLst/>
          </a:prstGeom>
        </p:spPr>
      </p:pic>
      <p:pic>
        <p:nvPicPr>
          <p:cNvPr id="16" name="Grafika 15" descr="Antena satelitarna">
            <a:extLst>
              <a:ext uri="{FF2B5EF4-FFF2-40B4-BE49-F238E27FC236}">
                <a16:creationId xmlns:a16="http://schemas.microsoft.com/office/drawing/2014/main" xmlns="" id="{E8779C09-D53C-4292-B7C2-EA5EB6DEC4E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4007296" y="218342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9747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EDBA6952-1C3C-43CA-A0C2-CDD4D3EA5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de-DE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Samstag</a:t>
            </a:r>
            <a:r>
              <a:rPr lang="pl-PL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- 23.11.2020</a:t>
            </a:r>
            <a: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Jugendgemeiderat</a:t>
            </a:r>
            <a: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</a:t>
            </a:r>
            <a: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Seniorenuni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xmlns="" id="{71D748ED-D77C-42BC-896E-369BCE9E4E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38185" y="2204864"/>
            <a:ext cx="3048000" cy="228600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41086931-C98B-4FA5-96B0-330469C8F96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1219537"/>
            <a:ext cx="3048000" cy="22860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EA70F881-C6F1-4B2D-A398-13D9B291AB8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32239" y="4005064"/>
            <a:ext cx="2242335" cy="2822113"/>
          </a:xfrm>
          <a:prstGeom prst="rect">
            <a:avLst/>
          </a:prstGeom>
        </p:spPr>
      </p:pic>
      <p:pic>
        <p:nvPicPr>
          <p:cNvPr id="1026" name="Picture 2" descr="Młodzieżowa Rada Miasta Częstochowy - Posts | Facebook">
            <a:extLst>
              <a:ext uri="{FF2B5EF4-FFF2-40B4-BE49-F238E27FC236}">
                <a16:creationId xmlns:a16="http://schemas.microsoft.com/office/drawing/2014/main" xmlns="" id="{BF5FDD40-3807-403D-AD8F-D6AD6DA837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7582" y="3246682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33CC338D-D6BD-437A-B8DC-C10E9D045DFF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7858" y="4464918"/>
            <a:ext cx="2705857" cy="228600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C1B9A7C7-1FF5-457B-BE39-B42C90A6864F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6459" y="1476102"/>
            <a:ext cx="2143125" cy="2143125"/>
          </a:xfrm>
          <a:prstGeom prst="rect">
            <a:avLst/>
          </a:prstGeom>
        </p:spPr>
      </p:pic>
      <p:pic>
        <p:nvPicPr>
          <p:cNvPr id="9" name="Grafika 8" descr="Mężczyzna z laską">
            <a:extLst>
              <a:ext uri="{FF2B5EF4-FFF2-40B4-BE49-F238E27FC236}">
                <a16:creationId xmlns:a16="http://schemas.microsoft.com/office/drawing/2014/main" xmlns="" id="{D6827D14-ED76-4B38-9293-02FCB637FC8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0" y="3584873"/>
            <a:ext cx="914400" cy="914400"/>
          </a:xfrm>
          <a:prstGeom prst="rect">
            <a:avLst/>
          </a:prstGeom>
        </p:spPr>
      </p:pic>
      <p:pic>
        <p:nvPicPr>
          <p:cNvPr id="13" name="Grafika 12" descr="Grupa">
            <a:extLst>
              <a:ext uri="{FF2B5EF4-FFF2-40B4-BE49-F238E27FC236}">
                <a16:creationId xmlns:a16="http://schemas.microsoft.com/office/drawing/2014/main" xmlns="" id="{9DE935A3-109E-4700-8E24-B791938E6C7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8163141" y="335947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57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8F4CF7C7-DE07-475D-A13C-76C62A9B0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708"/>
            <a:ext cx="8229600" cy="1389930"/>
          </a:xfrm>
        </p:spPr>
        <p:txBody>
          <a:bodyPr>
            <a:normAutofit/>
          </a:bodyPr>
          <a:lstStyle/>
          <a:p>
            <a:r>
              <a:rPr lang="pl-PL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Samstag</a:t>
            </a:r>
            <a:r>
              <a:rPr lang="pl-PL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-24.11.2020 - </a:t>
            </a:r>
            <a:r>
              <a:rPr lang="de-DE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Evaluation </a:t>
            </a:r>
            <a:endParaRPr lang="pl-PL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xmlns="" id="{7BFD37FF-515E-4639-BBDD-DFBC440E53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0" y="2720181"/>
            <a:ext cx="3048000" cy="228600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2AA6A1FB-D2F6-4BDB-A366-932D43DA8F6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76808" y="925910"/>
            <a:ext cx="3048000" cy="228600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C21749E3-33C7-4A4A-A9E0-532FF515B78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4297362"/>
            <a:ext cx="3048000" cy="228600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402066DB-3C22-4D21-873A-AAED460EE6C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496" y="1223329"/>
            <a:ext cx="3048000" cy="228600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4335EBD9-4BA9-402E-9191-905DF8163E8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12160" y="4437112"/>
            <a:ext cx="3096344" cy="2393179"/>
          </a:xfrm>
          <a:prstGeom prst="rect">
            <a:avLst/>
          </a:prstGeom>
        </p:spPr>
      </p:pic>
      <p:pic>
        <p:nvPicPr>
          <p:cNvPr id="9" name="Grafika 8" descr="Strzał w dziesiątkę">
            <a:extLst>
              <a:ext uri="{FF2B5EF4-FFF2-40B4-BE49-F238E27FC236}">
                <a16:creationId xmlns:a16="http://schemas.microsoft.com/office/drawing/2014/main" xmlns="" id="{0375ABFE-1527-43E2-A49C-69FDB97DB3B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9438" y="3465027"/>
            <a:ext cx="914400" cy="914400"/>
          </a:xfrm>
          <a:prstGeom prst="rect">
            <a:avLst/>
          </a:prstGeom>
        </p:spPr>
      </p:pic>
      <p:pic>
        <p:nvPicPr>
          <p:cNvPr id="11" name="Grafika 10" descr="Głowa z kołami zębatymi">
            <a:extLst>
              <a:ext uri="{FF2B5EF4-FFF2-40B4-BE49-F238E27FC236}">
                <a16:creationId xmlns:a16="http://schemas.microsoft.com/office/drawing/2014/main" xmlns="" id="{B0DED01D-7829-4A68-A6AE-B5828552328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4132548" y="1451929"/>
            <a:ext cx="914400" cy="914400"/>
          </a:xfrm>
          <a:prstGeom prst="rect">
            <a:avLst/>
          </a:prstGeom>
        </p:spPr>
      </p:pic>
      <p:pic>
        <p:nvPicPr>
          <p:cNvPr id="13" name="Grafika 12" descr="Żarówka">
            <a:extLst>
              <a:ext uri="{FF2B5EF4-FFF2-40B4-BE49-F238E27FC236}">
                <a16:creationId xmlns:a16="http://schemas.microsoft.com/office/drawing/2014/main" xmlns="" id="{D31EECD3-470A-4F54-9C2C-E09F1EA7B7B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7150162" y="3405981"/>
            <a:ext cx="914400" cy="914400"/>
          </a:xfrm>
          <a:prstGeom prst="rect">
            <a:avLst/>
          </a:prstGeom>
        </p:spPr>
      </p:pic>
      <p:pic>
        <p:nvPicPr>
          <p:cNvPr id="15" name="Grafika 14" descr="Atom">
            <a:extLst>
              <a:ext uri="{FF2B5EF4-FFF2-40B4-BE49-F238E27FC236}">
                <a16:creationId xmlns:a16="http://schemas.microsoft.com/office/drawing/2014/main" xmlns="" id="{27BCE44E-5303-401D-A5E8-F648E618200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4241375" y="546103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5459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ymbol zastępczy obrazu 8" descr="Urząd Miasta Częstochowy - Strona główna -"/>
          <p:cNvPicPr>
            <a:picLocks noGrp="1"/>
          </p:cNvPicPr>
          <p:nvPr>
            <p:ph type="pic" idx="4294967295"/>
          </p:nvPr>
        </p:nvPicPr>
        <p:blipFill>
          <a:blip r:embed="rId2" cstate="print">
            <a:lum bright="21000" contrast="-52000"/>
          </a:blip>
          <a:srcRect l="10481" r="10481"/>
          <a:stretch>
            <a:fillRect/>
          </a:stretch>
        </p:blipFill>
        <p:spPr bwMode="auto">
          <a:xfrm>
            <a:off x="0" y="260648"/>
            <a:ext cx="9144000" cy="626469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11" name="Tytuł 10"/>
          <p:cNvSpPr>
            <a:spLocks noGrp="1"/>
          </p:cNvSpPr>
          <p:nvPr>
            <p:ph type="title"/>
          </p:nvPr>
        </p:nvSpPr>
        <p:spPr>
          <a:xfrm>
            <a:off x="0" y="4797152"/>
            <a:ext cx="9144000" cy="1503040"/>
          </a:xfrm>
        </p:spPr>
        <p:txBody>
          <a:bodyPr>
            <a:normAutofit/>
          </a:bodyPr>
          <a:lstStyle/>
          <a:p>
            <a:r>
              <a:rPr lang="de-DE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pl-PL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CZĘSTOCHOWA –STADT UND LEUTE</a:t>
            </a:r>
            <a:br>
              <a:rPr lang="pl-PL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sz="4000" dirty="0"/>
          </a:p>
        </p:txBody>
      </p:sp>
    </p:spTree>
    <p:extLst>
      <p:ext uri="{BB962C8B-B14F-4D97-AF65-F5344CB8AC3E}">
        <p14:creationId xmlns:p14="http://schemas.microsoft.com/office/powerpoint/2010/main" xmlns="" val="376049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84C4092D-98E0-49F9-9930-3AA411015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BESUCH IM RATHAUS</a:t>
            </a:r>
            <a:endParaRPr lang="pl-PL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xmlns="" id="{F5CA7CA9-6EBA-4DA7-82BA-353CE01F46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166019"/>
            <a:ext cx="4925013" cy="3775150"/>
          </a:xfr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D3B7FA13-B700-4BE5-88E3-66C821409A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20290" y="3230978"/>
            <a:ext cx="4836029" cy="3627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403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BAB56828-05EB-45DC-BC0D-7DD4FF14A6E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360947">
            <a:off x="6281055" y="629597"/>
            <a:ext cx="1743075" cy="2628900"/>
          </a:xfrm>
          <a:prstGeom prst="rect">
            <a:avLst/>
          </a:prstGeom>
        </p:spPr>
      </p:pic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xmlns="" id="{11FF9E1C-03AE-47CA-9C0D-E7102393E8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20152074">
            <a:off x="898160" y="1126083"/>
            <a:ext cx="2857500" cy="16002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xmlns="" id="{D8C9480E-7394-4B1E-A715-294086583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STADTRUNDFAHRT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5614F2CB-A2CA-4A4F-B6A0-EEF72E11F66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233319">
            <a:off x="6550175" y="3544336"/>
            <a:ext cx="2733675" cy="166687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45EEEBD4-F3CE-47CB-86CB-1118BFB9D34B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4511470">
            <a:off x="620199" y="3388326"/>
            <a:ext cx="2466975" cy="184785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152C8360-4B57-496C-9C60-6519534C207F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614294" y="2852071"/>
            <a:ext cx="2466975" cy="184785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xmlns="" id="{AE9D1E7C-66F9-43BD-A8C1-D3024D4A2DEE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0828546">
            <a:off x="5001196" y="5171692"/>
            <a:ext cx="2915816" cy="1616263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xmlns="" id="{907746A7-822E-4375-8BA7-5CE51C00593A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473048">
            <a:off x="2049155" y="5241737"/>
            <a:ext cx="2701781" cy="1666875"/>
          </a:xfrm>
          <a:prstGeom prst="rect">
            <a:avLst/>
          </a:prstGeom>
        </p:spPr>
      </p:pic>
      <p:pic>
        <p:nvPicPr>
          <p:cNvPr id="14" name="Grafika 13" descr="Autobus">
            <a:extLst>
              <a:ext uri="{FF2B5EF4-FFF2-40B4-BE49-F238E27FC236}">
                <a16:creationId xmlns:a16="http://schemas.microsoft.com/office/drawing/2014/main" xmlns="" id="{8959B835-65EB-4183-B4DE-DF4C079C971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4227625" y="122045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8479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A7F06C5-0088-471B-A145-1D2AA3BB6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848" y="222106"/>
            <a:ext cx="8530952" cy="1143000"/>
          </a:xfrm>
        </p:spPr>
        <p:txBody>
          <a:bodyPr>
            <a:normAutofit/>
          </a:bodyPr>
          <a:lstStyle/>
          <a:p>
            <a:pPr algn="l"/>
            <a:r>
              <a:rPr lang="de-DE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KLOSTERBESUCH</a:t>
            </a:r>
            <a:endParaRPr lang="pl-PL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xmlns="" id="{639B6400-7221-4428-8649-CB0E857575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780200" y="2715126"/>
            <a:ext cx="3048000" cy="228600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46EA107C-DC31-42E3-850A-E2CC502C28E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9424" y="1019284"/>
            <a:ext cx="3048000" cy="228600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393F516E-2A9F-478A-8F6C-011312A27CD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0152" y="4572000"/>
            <a:ext cx="3048000" cy="22860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C951FD82-CD52-4E73-A31E-C7A45C3AFD85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76636" y="5041947"/>
            <a:ext cx="3546101" cy="2001331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96C90926-75C3-4341-8FFB-6A7FDF62517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5848" y="3400298"/>
            <a:ext cx="3408040" cy="2404966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xmlns="" id="{B11A47F5-4D38-4FA8-80EE-5DD978E4B808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83968" y="-16039"/>
            <a:ext cx="4196231" cy="2368248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xmlns="" id="{2B233754-D782-4656-B142-24F5FBD4D002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87344" y="1357563"/>
            <a:ext cx="2286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6844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>
            <a:extLst>
              <a:ext uri="{FF2B5EF4-FFF2-40B4-BE49-F238E27FC236}">
                <a16:creationId xmlns:a16="http://schemas.microsoft.com/office/drawing/2014/main" xmlns="" id="{FCBFE5E1-E464-484D-8585-47C89D8CF9D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1960" y="274638"/>
            <a:ext cx="4343125" cy="3327912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F54B28D-592C-4DAE-8BA8-3DD2DE5F6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JUGENKULTURDZENTRUM</a:t>
            </a:r>
            <a:r>
              <a:rPr lang="pl-PL" dirty="0"/>
              <a:t>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EBA87C4E-46E2-4996-8AEE-502488CBDDF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1960" y="3629480"/>
            <a:ext cx="4611024" cy="3327912"/>
          </a:xfrm>
          <a:prstGeom prst="rect">
            <a:avLst/>
          </a:prstGeom>
        </p:spPr>
      </p:pic>
      <p:pic>
        <p:nvPicPr>
          <p:cNvPr id="12" name="Symbol zastępczy zawartości 11">
            <a:extLst>
              <a:ext uri="{FF2B5EF4-FFF2-40B4-BE49-F238E27FC236}">
                <a16:creationId xmlns:a16="http://schemas.microsoft.com/office/drawing/2014/main" xmlns="" id="{68B6AB48-56E0-43D9-8C0D-11F4348364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32185" y="2176181"/>
            <a:ext cx="3791743" cy="468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8108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B3E9E885-B947-4059-8847-C248EDBB241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474788">
            <a:off x="225167" y="1156436"/>
            <a:ext cx="2446784" cy="2588908"/>
          </a:xfrm>
          <a:prstGeom prst="rect">
            <a:avLst/>
          </a:prstGeom>
        </p:spPr>
      </p:pic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xmlns="" id="{A5B06DF1-42F4-4CA5-8A29-A269A762D6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 rot="1052372">
            <a:off x="6172827" y="980861"/>
            <a:ext cx="2726432" cy="2044824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D15FD8A-2C61-4BF6-B93F-D98B3C4D8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512168"/>
          </a:xfrm>
        </p:spPr>
        <p:txBody>
          <a:bodyPr/>
          <a:lstStyle/>
          <a:p>
            <a:r>
              <a:rPr lang="de-DE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JAZZKONZERT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UND </a:t>
            </a:r>
            <a:r>
              <a:rPr lang="de-DE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TANZTHEATER</a:t>
            </a:r>
            <a:endParaRPr lang="pl-PL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B81E878A-766B-4451-9465-7D600F03ABC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608132">
            <a:off x="6008086" y="4375815"/>
            <a:ext cx="3048000" cy="228600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AECBD089-D235-41A3-80E1-B7A55C42A907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85086" y="2207908"/>
            <a:ext cx="2286000" cy="304800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1165EE5C-F7D5-45C5-911B-F478A4CE3F1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018702" y="2207908"/>
            <a:ext cx="2286000" cy="304800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xmlns="" id="{D9032A2D-C000-4C43-AA94-ED20330994FA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745438">
            <a:off x="587457" y="3821622"/>
            <a:ext cx="2286000" cy="2868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4622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3600" dirty="0"/>
              <a:t/>
            </a:r>
            <a:br>
              <a:rPr lang="de-DE" sz="3600" dirty="0"/>
            </a:br>
            <a:r>
              <a:rPr lang="de-DE" sz="3600" dirty="0"/>
              <a:t/>
            </a:r>
            <a:br>
              <a:rPr lang="de-DE" sz="3600" dirty="0"/>
            </a:br>
            <a:r>
              <a:rPr lang="de-D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 haben</a:t>
            </a:r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wir gelernt?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de-DE" dirty="0"/>
              <a:t>	</a:t>
            </a:r>
            <a:r>
              <a:rPr lang="de-DE" b="1" i="1" spc="300" dirty="0" smtClean="0">
                <a:solidFill>
                  <a:srgbClr val="0070C0"/>
                </a:solidFill>
              </a:rPr>
              <a:t>Öffentlichkeitsarbeit</a:t>
            </a:r>
            <a:endParaRPr lang="de-DE" b="1" spc="3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pl-PL" dirty="0" smtClean="0"/>
              <a:t>i</a:t>
            </a:r>
            <a:r>
              <a:rPr lang="de-DE" dirty="0" err="1" smtClean="0"/>
              <a:t>st</a:t>
            </a:r>
            <a:r>
              <a:rPr lang="de-DE" dirty="0" smtClean="0"/>
              <a:t> die Kunst, durch das gesprochene oder gedruckte Wort, durch Handlungen oder durch sichtbare Symbole für die eigene Organisation ein positives Bild in der Öffentlichkeit zu schaffen.</a:t>
            </a:r>
          </a:p>
          <a:p>
            <a:pPr algn="just"/>
            <a:r>
              <a:rPr lang="de-DE" dirty="0" smtClean="0"/>
              <a:t>Gleichzeitig sollen Angebote, Leistungen, Erfolge und besondere Aktivitäten nach außen kommuniziert werden. </a:t>
            </a:r>
            <a:endParaRPr lang="pl-PL" dirty="0" smtClean="0"/>
          </a:p>
          <a:p>
            <a:r>
              <a:rPr lang="de-DE" dirty="0" smtClean="0"/>
              <a:t>Das ist Organisationskommunikation für die unterschiedlichen Anspruchsgruppen</a:t>
            </a:r>
            <a:r>
              <a:rPr lang="pl-PL" dirty="0" smtClean="0"/>
              <a:t> (</a:t>
            </a:r>
            <a:r>
              <a:rPr lang="de-DE" dirty="0" smtClean="0"/>
              <a:t>z.B. </a:t>
            </a:r>
            <a:r>
              <a:rPr lang="pl-PL" dirty="0" err="1" smtClean="0"/>
              <a:t>Senioren</a:t>
            </a:r>
            <a:r>
              <a:rPr lang="pl-PL" dirty="0" smtClean="0"/>
              <a:t>, </a:t>
            </a:r>
            <a:r>
              <a:rPr lang="pl-PL" dirty="0" err="1" smtClean="0"/>
              <a:t>Jugendliche</a:t>
            </a:r>
            <a:r>
              <a:rPr lang="pl-PL" dirty="0" smtClean="0"/>
              <a:t>, </a:t>
            </a:r>
            <a:r>
              <a:rPr lang="de-DE" dirty="0" smtClean="0"/>
              <a:t>Volontäre, Germanophile…)</a:t>
            </a:r>
            <a:r>
              <a:rPr lang="pl-PL" dirty="0" smtClean="0"/>
              <a:t> 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3"/>
          <p:cNvGraphicFramePr>
            <a:graphicFrameLocks noGrp="1"/>
          </p:cNvGraphicFramePr>
          <p:nvPr>
            <p:ph idx="4294967295"/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2B07A733-B1CC-4886-9A14-191446D05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rmAutofit/>
          </a:bodyPr>
          <a:lstStyle/>
          <a:p>
            <a:r>
              <a:rPr lang="de-DE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DAS SIND WIR</a:t>
            </a:r>
            <a:endParaRPr lang="pl-PL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CB173433-5516-4DDE-9ECB-ED560C95C28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08720"/>
            <a:ext cx="1547664" cy="2063552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22E3B530-60BB-4A4C-BFE4-1F63C1F1568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3308" y="2982084"/>
            <a:ext cx="1555160" cy="2073547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xmlns="" id="{475E22DE-7033-44A1-AEC0-9441D04464D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3308" y="4997059"/>
            <a:ext cx="1555160" cy="1878124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xmlns="" id="{BF96EED4-FA67-4B32-ADCF-79569005D27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72960" y="4934416"/>
            <a:ext cx="1744466" cy="1915200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xmlns="" id="{B6847485-B01F-4286-AAAA-6B9256532640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691909" y="2949812"/>
            <a:ext cx="1754156" cy="2007179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xmlns="" id="{8BE7043C-9C0A-440B-A0B8-91DCF54DD467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97148" y="893226"/>
            <a:ext cx="1705346" cy="2063552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xmlns="" id="{FAB13B4D-B355-461B-871A-70ABF73829B9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852030" y="4956991"/>
            <a:ext cx="1871503" cy="1926225"/>
          </a:xfrm>
          <a:prstGeom prst="rect">
            <a:avLst/>
          </a:prstGeom>
        </p:spPr>
      </p:pic>
      <p:pic>
        <p:nvPicPr>
          <p:cNvPr id="24" name="Symbol zastępczy zawartości 23">
            <a:extLst>
              <a:ext uri="{FF2B5EF4-FFF2-40B4-BE49-F238E27FC236}">
                <a16:creationId xmlns:a16="http://schemas.microsoft.com/office/drawing/2014/main" xmlns="" id="{498057BD-0C91-4072-B4FD-8287B36395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 cstate="print"/>
          <a:stretch>
            <a:fillRect/>
          </a:stretch>
        </p:blipFill>
        <p:spPr>
          <a:xfrm>
            <a:off x="5474967" y="893226"/>
            <a:ext cx="1790668" cy="2063552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xmlns="" id="{9A56016C-6917-48FA-AE10-C71564AE6096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523054" y="2897929"/>
            <a:ext cx="1821594" cy="2081521"/>
          </a:xfrm>
          <a:prstGeom prst="rect">
            <a:avLst/>
          </a:prstGeom>
        </p:spPr>
      </p:pic>
      <p:pic>
        <p:nvPicPr>
          <p:cNvPr id="26" name="Obraz 25">
            <a:extLst>
              <a:ext uri="{FF2B5EF4-FFF2-40B4-BE49-F238E27FC236}">
                <a16:creationId xmlns:a16="http://schemas.microsoft.com/office/drawing/2014/main" xmlns="" id="{327ABE07-E7A8-4B00-8592-8BA92347CF78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216508" y="882823"/>
            <a:ext cx="1700918" cy="2081521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xmlns="" id="{6446DC04-B529-4B7D-A916-5600A7882359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468833" y="4934416"/>
            <a:ext cx="1670686" cy="1940767"/>
          </a:xfrm>
          <a:prstGeom prst="rect">
            <a:avLst/>
          </a:prstGeom>
        </p:spPr>
      </p:pic>
      <p:pic>
        <p:nvPicPr>
          <p:cNvPr id="34" name="Obraz 33">
            <a:extLst>
              <a:ext uri="{FF2B5EF4-FFF2-40B4-BE49-F238E27FC236}">
                <a16:creationId xmlns:a16="http://schemas.microsoft.com/office/drawing/2014/main" xmlns="" id="{60461A39-0027-4A60-8CE2-E8FFAFCC04F9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468833" y="2843910"/>
            <a:ext cx="1629851" cy="2081522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xmlns="" id="{60B572F1-F83F-4449-BED6-1EBB6177CBC1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7139519" y="2897929"/>
            <a:ext cx="1777908" cy="2027503"/>
          </a:xfrm>
          <a:prstGeom prst="rect">
            <a:avLst/>
          </a:prstGeom>
        </p:spPr>
      </p:pic>
      <p:pic>
        <p:nvPicPr>
          <p:cNvPr id="38" name="Obraz 37">
            <a:extLst>
              <a:ext uri="{FF2B5EF4-FFF2-40B4-BE49-F238E27FC236}">
                <a16:creationId xmlns:a16="http://schemas.microsoft.com/office/drawing/2014/main" xmlns="" id="{8F59137D-25FE-45EF-AA32-8039BFFB4E55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3563889" y="4891969"/>
            <a:ext cx="1871504" cy="2045536"/>
          </a:xfrm>
          <a:prstGeom prst="rect">
            <a:avLst/>
          </a:prstGeom>
        </p:spPr>
      </p:pic>
      <p:pic>
        <p:nvPicPr>
          <p:cNvPr id="39" name="Obraz 38">
            <a:extLst>
              <a:ext uri="{FF2B5EF4-FFF2-40B4-BE49-F238E27FC236}">
                <a16:creationId xmlns:a16="http://schemas.microsoft.com/office/drawing/2014/main" xmlns="" id="{DF1ADE1A-25E3-49B8-9571-0B721F29AA1E}"/>
              </a:ext>
            </a:extLst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523053" y="876732"/>
            <a:ext cx="1938625" cy="203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6751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A6FE44C6-31FF-41DF-83C1-9E39CB050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xmlns="" id="{5BDC3944-B245-4567-9180-A8C455FCAF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30588" y="1571066"/>
            <a:ext cx="6624736" cy="5184576"/>
          </a:xfrm>
          <a:prstGeom prst="rect">
            <a:avLst/>
          </a:prstGeom>
        </p:spPr>
      </p:pic>
      <p:pic>
        <p:nvPicPr>
          <p:cNvPr id="5" name="Grafika 4" descr="Uśmiechnięta twarz z wypełnieniem pełnym">
            <a:extLst>
              <a:ext uri="{FF2B5EF4-FFF2-40B4-BE49-F238E27FC236}">
                <a16:creationId xmlns:a16="http://schemas.microsoft.com/office/drawing/2014/main" xmlns="" id="{F0C617CC-4A70-4574-AAE8-DEE57787D6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rot="20293165">
            <a:off x="2055815" y="357851"/>
            <a:ext cx="914400" cy="914400"/>
          </a:xfrm>
          <a:prstGeom prst="rect">
            <a:avLst/>
          </a:prstGeom>
        </p:spPr>
      </p:pic>
      <p:pic>
        <p:nvPicPr>
          <p:cNvPr id="7" name="Grafika 6" descr="Uśmiechnięta twarz bez wypełnienia">
            <a:extLst>
              <a:ext uri="{FF2B5EF4-FFF2-40B4-BE49-F238E27FC236}">
                <a16:creationId xmlns:a16="http://schemas.microsoft.com/office/drawing/2014/main" xmlns="" id="{21FD8180-344F-4FA1-B84D-BCE50B9B54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20293165">
            <a:off x="2746225" y="374993"/>
            <a:ext cx="1258544" cy="1258544"/>
          </a:xfrm>
          <a:prstGeom prst="rect">
            <a:avLst/>
          </a:prstGeom>
        </p:spPr>
      </p:pic>
      <p:pic>
        <p:nvPicPr>
          <p:cNvPr id="9" name="Grafika 8" descr="Twarz z językiem bez wypełnienia">
            <a:extLst>
              <a:ext uri="{FF2B5EF4-FFF2-40B4-BE49-F238E27FC236}">
                <a16:creationId xmlns:a16="http://schemas.microsoft.com/office/drawing/2014/main" xmlns="" id="{0F9AE15F-EF57-4293-B813-C947AF8EA01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rot="20293165">
            <a:off x="5086819" y="564143"/>
            <a:ext cx="914400" cy="914400"/>
          </a:xfrm>
          <a:prstGeom prst="rect">
            <a:avLst/>
          </a:prstGeom>
        </p:spPr>
      </p:pic>
      <p:pic>
        <p:nvPicPr>
          <p:cNvPr id="11" name="Grafika 10" descr="Twarz z językiem z wypełnieniem pełnym">
            <a:extLst>
              <a:ext uri="{FF2B5EF4-FFF2-40B4-BE49-F238E27FC236}">
                <a16:creationId xmlns:a16="http://schemas.microsoft.com/office/drawing/2014/main" xmlns="" id="{23695331-3581-48D5-90C1-1750804D17C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 rot="20293165">
            <a:off x="5914401" y="536049"/>
            <a:ext cx="914400" cy="914400"/>
          </a:xfrm>
          <a:prstGeom prst="rect">
            <a:avLst/>
          </a:prstGeom>
        </p:spPr>
      </p:pic>
      <p:pic>
        <p:nvPicPr>
          <p:cNvPr id="13" name="Grafika 12" descr="Twarz anioła z wypełnieniem">
            <a:extLst>
              <a:ext uri="{FF2B5EF4-FFF2-40B4-BE49-F238E27FC236}">
                <a16:creationId xmlns:a16="http://schemas.microsoft.com/office/drawing/2014/main" xmlns="" id="{2EA93D06-D985-49D0-BF51-C69184DA9B0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 rot="20293165">
            <a:off x="4330347" y="507654"/>
            <a:ext cx="914400" cy="914400"/>
          </a:xfrm>
          <a:prstGeom prst="rect">
            <a:avLst/>
          </a:prstGeom>
        </p:spPr>
      </p:pic>
      <p:pic>
        <p:nvPicPr>
          <p:cNvPr id="15" name="Grafika 14" descr="Anielska twarz bez wypełnienia">
            <a:extLst>
              <a:ext uri="{FF2B5EF4-FFF2-40B4-BE49-F238E27FC236}">
                <a16:creationId xmlns:a16="http://schemas.microsoft.com/office/drawing/2014/main" xmlns="" id="{6FBA52DF-0F4B-47EF-8EB7-1B1B61FD108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 rot="20293165">
            <a:off x="6636065" y="507655"/>
            <a:ext cx="914400" cy="914400"/>
          </a:xfrm>
          <a:prstGeom prst="rect">
            <a:avLst/>
          </a:prstGeom>
        </p:spPr>
      </p:pic>
      <p:pic>
        <p:nvPicPr>
          <p:cNvPr id="17" name="Grafika 16" descr="Twarz diabła z wypełnieniem">
            <a:extLst>
              <a:ext uri="{FF2B5EF4-FFF2-40B4-BE49-F238E27FC236}">
                <a16:creationId xmlns:a16="http://schemas.microsoft.com/office/drawing/2014/main" xmlns="" id="{96E4C54F-3F1B-4A2A-8D76-C1EA1378387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 rot="20293165">
            <a:off x="7459178" y="461118"/>
            <a:ext cx="914400" cy="914400"/>
          </a:xfrm>
          <a:prstGeom prst="rect">
            <a:avLst/>
          </a:prstGeom>
        </p:spPr>
      </p:pic>
      <p:pic>
        <p:nvPicPr>
          <p:cNvPr id="19" name="Grafika 18" descr="Twarz diabła bez wypełnienia">
            <a:extLst>
              <a:ext uri="{FF2B5EF4-FFF2-40B4-BE49-F238E27FC236}">
                <a16:creationId xmlns:a16="http://schemas.microsoft.com/office/drawing/2014/main" xmlns="" id="{9CA2585C-188B-4513-855A-B892FC99D54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 rot="20293165">
            <a:off x="3491549" y="536050"/>
            <a:ext cx="914400" cy="914400"/>
          </a:xfrm>
          <a:prstGeom prst="rect">
            <a:avLst/>
          </a:prstGeom>
        </p:spPr>
      </p:pic>
      <p:pic>
        <p:nvPicPr>
          <p:cNvPr id="21" name="Grafika 20" descr="Zakochana twarz bez wypełnienia">
            <a:extLst>
              <a:ext uri="{FF2B5EF4-FFF2-40B4-BE49-F238E27FC236}">
                <a16:creationId xmlns:a16="http://schemas.microsoft.com/office/drawing/2014/main" xmlns="" id="{3E569ADC-C93C-4E82-8808-2B8F4A693E86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 rot="20293165">
            <a:off x="1318034" y="362041"/>
            <a:ext cx="914400" cy="914400"/>
          </a:xfrm>
          <a:prstGeom prst="rect">
            <a:avLst/>
          </a:prstGeom>
        </p:spPr>
      </p:pic>
      <p:pic>
        <p:nvPicPr>
          <p:cNvPr id="23" name="Grafika 22" descr="Zakochana twarz z wypełnieniem pełnym">
            <a:extLst>
              <a:ext uri="{FF2B5EF4-FFF2-40B4-BE49-F238E27FC236}">
                <a16:creationId xmlns:a16="http://schemas.microsoft.com/office/drawing/2014/main" xmlns="" id="{D6DC0AB3-4995-4BC6-A459-0332EF6F8B4C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22"/>
              </a:ext>
            </a:extLst>
          </a:blip>
          <a:stretch>
            <a:fillRect/>
          </a:stretch>
        </p:blipFill>
        <p:spPr>
          <a:xfrm rot="20293165">
            <a:off x="571006" y="41367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1785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 </a:t>
            </a:r>
            <a:r>
              <a:rPr lang="pl-PL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uns</a:t>
            </a:r>
            <a:r>
              <a:rPr lang="pl-PL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</a:t>
            </a:r>
            <a:r>
              <a:rPr lang="pl-PL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Erinnerung</a:t>
            </a:r>
            <a:r>
              <a:rPr lang="pl-PL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bleibt</a:t>
            </a:r>
            <a:r>
              <a:rPr lang="pl-PL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lang="pl-PL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d0b2c724-a650-401a-8af6-1018821051e9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403648" y="1412776"/>
            <a:ext cx="6480720" cy="4860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Wielkomiejski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</TotalTime>
  <Words>107</Words>
  <Application>Microsoft Office PowerPoint</Application>
  <PresentationFormat>Pokaz na ekranie (4:3)</PresentationFormat>
  <Paragraphs>47</Paragraphs>
  <Slides>22</Slides>
  <Notes>2</Notes>
  <HiddenSlides>0</HiddenSlides>
  <MMClips>1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3" baseType="lpstr">
      <vt:lpstr>Motyw pakietu Office</vt:lpstr>
      <vt:lpstr>  Częstochowa - Lehraktivität  20.-24. November 2019  </vt:lpstr>
      <vt:lpstr>UNSERE EFEU-FREUNDE SIND DA!</vt:lpstr>
      <vt:lpstr>Slajd 3</vt:lpstr>
      <vt:lpstr>Programmschwerpunkte</vt:lpstr>
      <vt:lpstr>1.  Öffentlichkeitsarbeit  und Verbreitung</vt:lpstr>
      <vt:lpstr>Mittwoch - 20.11.2020 – Es geht los!</vt:lpstr>
      <vt:lpstr>Donnertsag - 21.11.2020 - Es wird ernst!</vt:lpstr>
      <vt:lpstr> Freitag - 22.11.2020 - Schulung und mehr… </vt:lpstr>
      <vt:lpstr>Freitag - 22.11.2020 - Schulung und mehr… </vt:lpstr>
      <vt:lpstr>Samstag - 23.11.2020 Jugendgemeiderat und Seniorenuni </vt:lpstr>
      <vt:lpstr>Samstag -24.11.2020 - Evaluation </vt:lpstr>
      <vt:lpstr>2. CZĘSTOCHOWA –STADT UND LEUTE </vt:lpstr>
      <vt:lpstr>BESUCH IM RATHAUS</vt:lpstr>
      <vt:lpstr>STADTRUNDFAHRT</vt:lpstr>
      <vt:lpstr>KLOSTERBESUCH</vt:lpstr>
      <vt:lpstr>JUGENKULTURDZENTRUM </vt:lpstr>
      <vt:lpstr>JAZZKONZERT UND TANZTHEATER</vt:lpstr>
      <vt:lpstr>  Was haben wir gelernt?  </vt:lpstr>
      <vt:lpstr>Slajd 19</vt:lpstr>
      <vt:lpstr>DAS SIND WIR</vt:lpstr>
      <vt:lpstr>Slajd 21</vt:lpstr>
      <vt:lpstr>Was uns in Erinnerung bleibt…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Tschenstochau - Lehraktivität</dc:title>
  <dc:creator>U1</dc:creator>
  <cp:lastModifiedBy>U1</cp:lastModifiedBy>
  <cp:revision>55</cp:revision>
  <dcterms:created xsi:type="dcterms:W3CDTF">2020-06-20T10:49:29Z</dcterms:created>
  <dcterms:modified xsi:type="dcterms:W3CDTF">2020-06-22T09:36:36Z</dcterms:modified>
</cp:coreProperties>
</file>